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0"/>
  </p:notesMasterIdLst>
  <p:sldIdLst>
    <p:sldId id="256" r:id="rId2"/>
    <p:sldId id="317" r:id="rId3"/>
    <p:sldId id="304" r:id="rId4"/>
    <p:sldId id="262" r:id="rId5"/>
    <p:sldId id="266" r:id="rId6"/>
    <p:sldId id="305" r:id="rId7"/>
    <p:sldId id="307" r:id="rId8"/>
    <p:sldId id="310" r:id="rId9"/>
    <p:sldId id="318" r:id="rId10"/>
    <p:sldId id="308" r:id="rId11"/>
    <p:sldId id="306" r:id="rId12"/>
    <p:sldId id="311" r:id="rId13"/>
    <p:sldId id="270" r:id="rId14"/>
    <p:sldId id="313" r:id="rId15"/>
    <p:sldId id="314" r:id="rId16"/>
    <p:sldId id="315" r:id="rId17"/>
    <p:sldId id="316" r:id="rId18"/>
    <p:sldId id="275" r:id="rId19"/>
  </p:sldIdLst>
  <p:sldSz cx="9144000" cy="5143500" type="screen16x9"/>
  <p:notesSz cx="6858000" cy="9144000"/>
  <p:embeddedFontLst>
    <p:embeddedFont>
      <p:font typeface="Bebas Neue" panose="020B0604020202020204" charset="0"/>
      <p:regular r:id="rId21"/>
    </p:embeddedFont>
    <p:embeddedFont>
      <p:font typeface="Calibri" panose="020F0502020204030204" pitchFamily="34" charset="0"/>
      <p:regular r:id="rId22"/>
      <p:bold r:id="rId23"/>
      <p:italic r:id="rId24"/>
      <p:boldItalic r:id="rId25"/>
    </p:embeddedFont>
    <p:embeddedFont>
      <p:font typeface="Consolas" panose="020B0609020204030204" pitchFamily="49" charset="0"/>
      <p:regular r:id="rId26"/>
      <p:bold r:id="rId27"/>
      <p:italic r:id="rId28"/>
      <p:boldItalic r:id="rId29"/>
    </p:embeddedFont>
    <p:embeddedFont>
      <p:font typeface="Roboto" panose="020000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1968DC4-13BB-4C34-8F67-828B90578817}">
  <a:tblStyle styleId="{D1968DC4-13BB-4C34-8F67-828B9057881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1003" y="72"/>
      </p:cViewPr>
      <p:guideLst>
        <p:guide orient="horz" pos="34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g92b987f4ac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8" name="Google Shape;2048;g92b987f4ac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3704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6"/>
        <p:cNvGrpSpPr/>
        <p:nvPr/>
      </p:nvGrpSpPr>
      <p:grpSpPr>
        <a:xfrm>
          <a:off x="0" y="0"/>
          <a:ext cx="0" cy="0"/>
          <a:chOff x="0" y="0"/>
          <a:chExt cx="0" cy="0"/>
        </a:xfrm>
      </p:grpSpPr>
      <p:sp>
        <p:nvSpPr>
          <p:cNvPr id="2637" name="Google Shape;2637;g93513c158a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8" name="Google Shape;2638;g93513c158a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463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86ca632bb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86ca632bb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3608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0"/>
        <p:cNvGrpSpPr/>
        <p:nvPr/>
      </p:nvGrpSpPr>
      <p:grpSpPr>
        <a:xfrm>
          <a:off x="0" y="0"/>
          <a:ext cx="0" cy="0"/>
          <a:chOff x="0" y="0"/>
          <a:chExt cx="0" cy="0"/>
        </a:xfrm>
      </p:grpSpPr>
      <p:sp>
        <p:nvSpPr>
          <p:cNvPr id="2311" name="Google Shape;2311;g92b9ca3f2f_0_1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2" name="Google Shape;2312;g92b9ca3f2f_0_1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0"/>
        <p:cNvGrpSpPr/>
        <p:nvPr/>
      </p:nvGrpSpPr>
      <p:grpSpPr>
        <a:xfrm>
          <a:off x="0" y="0"/>
          <a:ext cx="0" cy="0"/>
          <a:chOff x="0" y="0"/>
          <a:chExt cx="0" cy="0"/>
        </a:xfrm>
      </p:grpSpPr>
      <p:sp>
        <p:nvSpPr>
          <p:cNvPr id="2311" name="Google Shape;2311;g92b9ca3f2f_0_1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2" name="Google Shape;2312;g92b9ca3f2f_0_1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1080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0"/>
        <p:cNvGrpSpPr/>
        <p:nvPr/>
      </p:nvGrpSpPr>
      <p:grpSpPr>
        <a:xfrm>
          <a:off x="0" y="0"/>
          <a:ext cx="0" cy="0"/>
          <a:chOff x="0" y="0"/>
          <a:chExt cx="0" cy="0"/>
        </a:xfrm>
      </p:grpSpPr>
      <p:sp>
        <p:nvSpPr>
          <p:cNvPr id="2311" name="Google Shape;2311;g92b9ca3f2f_0_1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2" name="Google Shape;2312;g92b9ca3f2f_0_1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1327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0"/>
        <p:cNvGrpSpPr/>
        <p:nvPr/>
      </p:nvGrpSpPr>
      <p:grpSpPr>
        <a:xfrm>
          <a:off x="0" y="0"/>
          <a:ext cx="0" cy="0"/>
          <a:chOff x="0" y="0"/>
          <a:chExt cx="0" cy="0"/>
        </a:xfrm>
      </p:grpSpPr>
      <p:sp>
        <p:nvSpPr>
          <p:cNvPr id="2311" name="Google Shape;2311;g92b9ca3f2f_0_1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2" name="Google Shape;2312;g92b9ca3f2f_0_1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183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0"/>
        <p:cNvGrpSpPr/>
        <p:nvPr/>
      </p:nvGrpSpPr>
      <p:grpSpPr>
        <a:xfrm>
          <a:off x="0" y="0"/>
          <a:ext cx="0" cy="0"/>
          <a:chOff x="0" y="0"/>
          <a:chExt cx="0" cy="0"/>
        </a:xfrm>
      </p:grpSpPr>
      <p:sp>
        <p:nvSpPr>
          <p:cNvPr id="2311" name="Google Shape;2311;g92b9ca3f2f_0_1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2" name="Google Shape;2312;g92b9ca3f2f_0_1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0410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92b9ca3f2f_0_1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9" name="Google Shape;2429;g92b9ca3f2f_0_1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Google Shape;2575;g92b9ca3f2f_0_3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6" name="Google Shape;2576;g92b9ca3f2f_0_3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161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g93513c158a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1" name="Google Shape;2651;g93513c158a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902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86ca632bb8_0_3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86ca632bb8_0_3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92b9ca3f2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0"/>
        <p:cNvGrpSpPr/>
        <p:nvPr/>
      </p:nvGrpSpPr>
      <p:grpSpPr>
        <a:xfrm>
          <a:off x="0" y="0"/>
          <a:ext cx="0" cy="0"/>
          <a:chOff x="0" y="0"/>
          <a:chExt cx="0" cy="0"/>
        </a:xfrm>
      </p:grpSpPr>
      <p:sp>
        <p:nvSpPr>
          <p:cNvPr id="2311" name="Google Shape;2311;g92b9ca3f2f_0_1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2" name="Google Shape;2312;g92b9ca3f2f_0_1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0315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86ca632bb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86ca632bb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3047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92b9ca3f2f_0_1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92b9ca3f2f_0_1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284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g92b987f4ac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8" name="Google Shape;2048;g92b987f4ac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3704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76525" y="-1521150"/>
            <a:ext cx="7767703" cy="3383025"/>
            <a:chOff x="24125" y="294775"/>
            <a:chExt cx="7767703" cy="3383025"/>
          </a:xfrm>
        </p:grpSpPr>
        <p:sp>
          <p:nvSpPr>
            <p:cNvPr id="10" name="Google Shape;10;p2"/>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2"/>
          <p:cNvGrpSpPr/>
          <p:nvPr/>
        </p:nvGrpSpPr>
        <p:grpSpPr>
          <a:xfrm>
            <a:off x="368162" y="1909134"/>
            <a:ext cx="352280" cy="353863"/>
            <a:chOff x="1448125" y="1450525"/>
            <a:chExt cx="133500" cy="134100"/>
          </a:xfrm>
        </p:grpSpPr>
        <p:sp>
          <p:nvSpPr>
            <p:cNvPr id="105" name="Google Shape;105;p2"/>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2"/>
          <p:cNvGrpSpPr/>
          <p:nvPr/>
        </p:nvGrpSpPr>
        <p:grpSpPr>
          <a:xfrm>
            <a:off x="723674" y="1578426"/>
            <a:ext cx="552301" cy="552301"/>
            <a:chOff x="1582850" y="1325200"/>
            <a:chExt cx="209300" cy="209300"/>
          </a:xfrm>
        </p:grpSpPr>
        <p:sp>
          <p:nvSpPr>
            <p:cNvPr id="108" name="Google Shape;108;p2"/>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2"/>
          <p:cNvGrpSpPr/>
          <p:nvPr/>
        </p:nvGrpSpPr>
        <p:grpSpPr>
          <a:xfrm>
            <a:off x="-64791" y="3334954"/>
            <a:ext cx="2438787" cy="1857515"/>
            <a:chOff x="-64791" y="3334954"/>
            <a:chExt cx="2438787" cy="1857515"/>
          </a:xfrm>
        </p:grpSpPr>
        <p:sp>
          <p:nvSpPr>
            <p:cNvPr id="113" name="Google Shape;113;p2"/>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 name="Google Shape;134;p2"/>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135" name="Google Shape;135;p2"/>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 name="Google Shape;145;p2"/>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146" name="Google Shape;146;p2"/>
          <p:cNvGrpSpPr/>
          <p:nvPr/>
        </p:nvGrpSpPr>
        <p:grpSpPr>
          <a:xfrm>
            <a:off x="5266248" y="4230494"/>
            <a:ext cx="3157758" cy="296582"/>
            <a:chOff x="5266248" y="4230494"/>
            <a:chExt cx="3157758" cy="296582"/>
          </a:xfrm>
        </p:grpSpPr>
        <p:sp>
          <p:nvSpPr>
            <p:cNvPr id="147" name="Google Shape;147;p2"/>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
          <p:cNvSpPr txBox="1">
            <a:spLocks noGrp="1"/>
          </p:cNvSpPr>
          <p:nvPr>
            <p:ph type="ctrTitle"/>
          </p:nvPr>
        </p:nvSpPr>
        <p:spPr>
          <a:xfrm>
            <a:off x="1009200" y="1741047"/>
            <a:ext cx="7125600" cy="1147200"/>
          </a:xfrm>
          <a:prstGeom prst="rect">
            <a:avLst/>
          </a:prstGeom>
        </p:spPr>
        <p:txBody>
          <a:bodyPr spcFirstLastPara="1" wrap="square" lIns="0" tIns="0" rIns="0" bIns="0" anchor="ctr" anchorCtr="0">
            <a:noAutofit/>
          </a:bodyPr>
          <a:lstStyle>
            <a:lvl1pPr lvl="0" algn="ctr">
              <a:spcBef>
                <a:spcPts val="0"/>
              </a:spcBef>
              <a:spcAft>
                <a:spcPts val="0"/>
              </a:spcAft>
              <a:buSzPts val="5200"/>
              <a:buNone/>
              <a:defRPr sz="6100">
                <a:solidFill>
                  <a:srgbClr val="FFFFFF"/>
                </a:solidFill>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5" name="Google Shape;165;p2"/>
          <p:cNvSpPr txBox="1">
            <a:spLocks noGrp="1"/>
          </p:cNvSpPr>
          <p:nvPr>
            <p:ph type="subTitle" idx="1"/>
          </p:nvPr>
        </p:nvSpPr>
        <p:spPr>
          <a:xfrm>
            <a:off x="1009200" y="2888246"/>
            <a:ext cx="7125600" cy="5142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2800">
                <a:solidFill>
                  <a:srgbClr val="00F4AD"/>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66" name="Google Shape;166;p2"/>
          <p:cNvGrpSpPr/>
          <p:nvPr/>
        </p:nvGrpSpPr>
        <p:grpSpPr>
          <a:xfrm>
            <a:off x="207789" y="1295745"/>
            <a:ext cx="552301" cy="552301"/>
            <a:chOff x="1387350" y="1218075"/>
            <a:chExt cx="209300" cy="209300"/>
          </a:xfrm>
        </p:grpSpPr>
        <p:sp>
          <p:nvSpPr>
            <p:cNvPr id="167" name="Google Shape;167;p2"/>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rgbClr val="0F3570"/>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84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1"/>
        <p:cNvGrpSpPr/>
        <p:nvPr/>
      </p:nvGrpSpPr>
      <p:grpSpPr>
        <a:xfrm>
          <a:off x="0" y="0"/>
          <a:ext cx="0" cy="0"/>
          <a:chOff x="0" y="0"/>
          <a:chExt cx="0" cy="0"/>
        </a:xfrm>
      </p:grpSpPr>
      <p:grpSp>
        <p:nvGrpSpPr>
          <p:cNvPr id="172" name="Google Shape;172;p3"/>
          <p:cNvGrpSpPr/>
          <p:nvPr/>
        </p:nvGrpSpPr>
        <p:grpSpPr>
          <a:xfrm>
            <a:off x="-3091593" y="-2017662"/>
            <a:ext cx="7908519" cy="3095522"/>
            <a:chOff x="-3091593" y="-1484262"/>
            <a:chExt cx="7908519" cy="3095522"/>
          </a:xfrm>
        </p:grpSpPr>
        <p:grpSp>
          <p:nvGrpSpPr>
            <p:cNvPr id="173" name="Google Shape;173;p3"/>
            <p:cNvGrpSpPr/>
            <p:nvPr/>
          </p:nvGrpSpPr>
          <p:grpSpPr>
            <a:xfrm>
              <a:off x="-3091593" y="-1484262"/>
              <a:ext cx="7884347" cy="3095522"/>
              <a:chOff x="-3091593" y="-1484262"/>
              <a:chExt cx="7884347" cy="3095522"/>
            </a:xfrm>
          </p:grpSpPr>
          <p:sp>
            <p:nvSpPr>
              <p:cNvPr id="174" name="Google Shape;174;p3"/>
              <p:cNvSpPr/>
              <p:nvPr/>
            </p:nvSpPr>
            <p:spPr>
              <a:xfrm rot="10800000">
                <a:off x="-3091593" y="-453301"/>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0800000">
                <a:off x="-2488881" y="58715"/>
                <a:ext cx="6303378" cy="1490426"/>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0800000">
                <a:off x="-2860727" y="-1484262"/>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0800000">
                <a:off x="-1953114" y="264887"/>
                <a:ext cx="4762126" cy="1309020"/>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0800000">
                <a:off x="-55114" y="833084"/>
                <a:ext cx="3182685" cy="7781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0800000">
                <a:off x="2654352" y="663960"/>
                <a:ext cx="2054994" cy="401407"/>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rot="10800000">
                <a:off x="3113081" y="264887"/>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0800000">
                <a:off x="3798841" y="59274"/>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0800000">
                <a:off x="394353" y="672080"/>
                <a:ext cx="136695" cy="13669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0800000">
                <a:off x="418079" y="695805"/>
                <a:ext cx="88660" cy="89244"/>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0800000">
                <a:off x="2364747" y="600243"/>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0800000">
                <a:off x="2389082" y="623994"/>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0800000">
                <a:off x="3119450" y="794286"/>
                <a:ext cx="96171" cy="96171"/>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0800000">
                <a:off x="3137391" y="812226"/>
                <a:ext cx="60849" cy="60849"/>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rot="10800000">
                <a:off x="1773992" y="614732"/>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0800000">
                <a:off x="1389967" y="30321"/>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0800000">
                <a:off x="1117185" y="222029"/>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rot="10800000">
                <a:off x="1142662" y="248089"/>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rot="10800000">
                <a:off x="2750498" y="215660"/>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rot="10800000">
                <a:off x="3063828" y="215660"/>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rot="10800000">
                <a:off x="3750755" y="10630"/>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rot="10800000">
                <a:off x="4206008" y="458930"/>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rot="10800000">
                <a:off x="1527829" y="631531"/>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rot="10800000">
                <a:off x="3486068" y="453144"/>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rot="10800000">
                <a:off x="-539320" y="1055496"/>
                <a:ext cx="3040788" cy="9871"/>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rot="10800000">
                <a:off x="2486953" y="1023650"/>
                <a:ext cx="74171" cy="74146"/>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rot="10800000">
                <a:off x="-192368" y="1292955"/>
                <a:ext cx="280927" cy="175519"/>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3"/>
            <p:cNvSpPr/>
            <p:nvPr/>
          </p:nvSpPr>
          <p:spPr>
            <a:xfrm rot="10800000">
              <a:off x="4766122" y="487397"/>
              <a:ext cx="50803" cy="50803"/>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
          <p:cNvGrpSpPr/>
          <p:nvPr/>
        </p:nvGrpSpPr>
        <p:grpSpPr>
          <a:xfrm>
            <a:off x="296418" y="4572778"/>
            <a:ext cx="2668622" cy="250644"/>
            <a:chOff x="5926468" y="4708190"/>
            <a:chExt cx="2668622" cy="250644"/>
          </a:xfrm>
        </p:grpSpPr>
        <p:sp>
          <p:nvSpPr>
            <p:cNvPr id="203" name="Google Shape;203;p3"/>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3"/>
          <p:cNvSpPr txBox="1">
            <a:spLocks noGrp="1"/>
          </p:cNvSpPr>
          <p:nvPr>
            <p:ph type="title"/>
          </p:nvPr>
        </p:nvSpPr>
        <p:spPr>
          <a:xfrm>
            <a:off x="720000" y="1581275"/>
            <a:ext cx="3509700" cy="633000"/>
          </a:xfrm>
          <a:prstGeom prst="rect">
            <a:avLst/>
          </a:prstGeom>
        </p:spPr>
        <p:txBody>
          <a:bodyPr spcFirstLastPara="1" wrap="square" lIns="0" tIns="0" rIns="0" bIns="0" anchor="ctr" anchorCtr="0">
            <a:noAutofit/>
          </a:bodyPr>
          <a:lstStyle>
            <a:lvl1pPr lvl="0" algn="l">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1" name="Google Shape;221;p3"/>
          <p:cNvSpPr txBox="1">
            <a:spLocks noGrp="1"/>
          </p:cNvSpPr>
          <p:nvPr>
            <p:ph type="subTitle" idx="1"/>
          </p:nvPr>
        </p:nvSpPr>
        <p:spPr>
          <a:xfrm>
            <a:off x="720000" y="2616563"/>
            <a:ext cx="3509700" cy="1389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2" name="Google Shape;222;p3"/>
          <p:cNvSpPr/>
          <p:nvPr/>
        </p:nvSpPr>
        <p:spPr>
          <a:xfrm>
            <a:off x="4410200" y="570713"/>
            <a:ext cx="4659902" cy="4002069"/>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3"/>
        <p:cNvGrpSpPr/>
        <p:nvPr/>
      </p:nvGrpSpPr>
      <p:grpSpPr>
        <a:xfrm>
          <a:off x="0" y="0"/>
          <a:ext cx="0" cy="0"/>
          <a:chOff x="0" y="0"/>
          <a:chExt cx="0" cy="0"/>
        </a:xfrm>
      </p:grpSpPr>
      <p:grpSp>
        <p:nvGrpSpPr>
          <p:cNvPr id="224" name="Google Shape;224;p4"/>
          <p:cNvGrpSpPr/>
          <p:nvPr/>
        </p:nvGrpSpPr>
        <p:grpSpPr>
          <a:xfrm>
            <a:off x="-566246" y="-831315"/>
            <a:ext cx="8377976" cy="1614718"/>
            <a:chOff x="-566246" y="-831315"/>
            <a:chExt cx="8377976" cy="1614718"/>
          </a:xfrm>
        </p:grpSpPr>
        <p:sp>
          <p:nvSpPr>
            <p:cNvPr id="225" name="Google Shape;225;p4"/>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4"/>
          <p:cNvGrpSpPr/>
          <p:nvPr/>
        </p:nvGrpSpPr>
        <p:grpSpPr>
          <a:xfrm>
            <a:off x="5926468" y="4708190"/>
            <a:ext cx="2668622" cy="250644"/>
            <a:chOff x="5926468" y="4708190"/>
            <a:chExt cx="2668622" cy="250644"/>
          </a:xfrm>
        </p:grpSpPr>
        <p:sp>
          <p:nvSpPr>
            <p:cNvPr id="255" name="Google Shape;255;p4"/>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3" name="Google Shape;273;p4"/>
          <p:cNvSpPr txBox="1">
            <a:spLocks noGrp="1"/>
          </p:cNvSpPr>
          <p:nvPr>
            <p:ph type="body" idx="1"/>
          </p:nvPr>
        </p:nvSpPr>
        <p:spPr>
          <a:xfrm>
            <a:off x="720000" y="1242425"/>
            <a:ext cx="7704000" cy="3326700"/>
          </a:xfrm>
          <a:prstGeom prst="rect">
            <a:avLst/>
          </a:prstGeom>
        </p:spPr>
        <p:txBody>
          <a:bodyPr spcFirstLastPara="1" wrap="square" lIns="0" tIns="0" rIns="0" bIns="0" anchor="t" anchorCtr="0">
            <a:noAutofit/>
          </a:bodyPr>
          <a:lstStyle>
            <a:lvl1pPr marL="457200" lvl="0" indent="-330200">
              <a:lnSpc>
                <a:spcPct val="100000"/>
              </a:lnSpc>
              <a:spcBef>
                <a:spcPts val="0"/>
              </a:spcBef>
              <a:spcAft>
                <a:spcPts val="0"/>
              </a:spcAft>
              <a:buClr>
                <a:schemeClr val="dk2"/>
              </a:buClr>
              <a:buSzPts val="1600"/>
              <a:buChar char="●"/>
              <a:defRPr sz="1200"/>
            </a:lvl1pPr>
            <a:lvl2pPr marL="914400" lvl="1" indent="-330200">
              <a:spcBef>
                <a:spcPts val="16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7"/>
        <p:cNvGrpSpPr/>
        <p:nvPr/>
      </p:nvGrpSpPr>
      <p:grpSpPr>
        <a:xfrm>
          <a:off x="0" y="0"/>
          <a:ext cx="0" cy="0"/>
          <a:chOff x="0" y="0"/>
          <a:chExt cx="0" cy="0"/>
        </a:xfrm>
      </p:grpSpPr>
      <p:grpSp>
        <p:nvGrpSpPr>
          <p:cNvPr id="398" name="Google Shape;398;p6"/>
          <p:cNvGrpSpPr/>
          <p:nvPr/>
        </p:nvGrpSpPr>
        <p:grpSpPr>
          <a:xfrm>
            <a:off x="3139285" y="-1283134"/>
            <a:ext cx="7944547" cy="2608119"/>
            <a:chOff x="3748885" y="-758409"/>
            <a:chExt cx="7944547" cy="2608119"/>
          </a:xfrm>
        </p:grpSpPr>
        <p:sp>
          <p:nvSpPr>
            <p:cNvPr id="399" name="Google Shape;399;p6"/>
            <p:cNvSpPr/>
            <p:nvPr/>
          </p:nvSpPr>
          <p:spPr>
            <a:xfrm>
              <a:off x="6227221" y="-646632"/>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a:off x="5068827" y="-47286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
            <p:cNvSpPr/>
            <p:nvPr/>
          </p:nvSpPr>
          <p:spPr>
            <a:xfrm>
              <a:off x="5440673" y="120784"/>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
            <p:cNvSpPr/>
            <p:nvPr/>
          </p:nvSpPr>
          <p:spPr>
            <a:xfrm>
              <a:off x="4735806" y="252861"/>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
            <p:cNvSpPr/>
            <p:nvPr/>
          </p:nvSpPr>
          <p:spPr>
            <a:xfrm>
              <a:off x="3809085" y="-75840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
            <p:cNvSpPr/>
            <p:nvPr/>
          </p:nvSpPr>
          <p:spPr>
            <a:xfrm>
              <a:off x="3809085" y="-49083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a:off x="9826894" y="1712989"/>
              <a:ext cx="136721" cy="136721"/>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a:off x="9850645" y="173674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a:off x="8592628" y="81402"/>
              <a:ext cx="89218"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a:off x="10934893" y="789187"/>
              <a:ext cx="89218"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a:off x="6100372" y="-70976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a:off x="6124123" y="-686014"/>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6720105" y="-69527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10327898" y="42140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10136748" y="146682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8601890" y="119287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7411092" y="53665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9285340" y="115697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7145822" y="-6917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7338672" y="-34139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7364174" y="-31533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5743599" y="-296229"/>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5430243" y="-296229"/>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4743317" y="-91199"/>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4288089" y="-539474"/>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7000423" y="-67847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5041600" y="-50009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8632010" y="12124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7355470" y="17059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7469581" y="17059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7583109" y="17059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7697195"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7810723" y="17059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7924251" y="17059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8038337"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8151864" y="17059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6543445" y="95889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6754286" y="95889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6965101" y="95889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7176500" y="95889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7387341" y="95889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7598157" y="95889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3748885" y="-19798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4708100" y="215949"/>
              <a:ext cx="69046" cy="69077"/>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6"/>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444" name="Google Shape;444;p6"/>
          <p:cNvGrpSpPr/>
          <p:nvPr/>
        </p:nvGrpSpPr>
        <p:grpSpPr>
          <a:xfrm flipH="1">
            <a:off x="-1056675" y="3555950"/>
            <a:ext cx="1552150" cy="3475150"/>
            <a:chOff x="327125" y="2375600"/>
            <a:chExt cx="1552150" cy="3475150"/>
          </a:xfrm>
        </p:grpSpPr>
        <p:sp>
          <p:nvSpPr>
            <p:cNvPr id="445" name="Google Shape;445;p6"/>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3"/>
        <p:cNvGrpSpPr/>
        <p:nvPr/>
      </p:nvGrpSpPr>
      <p:grpSpPr>
        <a:xfrm>
          <a:off x="0" y="0"/>
          <a:ext cx="0" cy="0"/>
          <a:chOff x="0" y="0"/>
          <a:chExt cx="0" cy="0"/>
        </a:xfrm>
      </p:grpSpPr>
      <p:sp>
        <p:nvSpPr>
          <p:cNvPr id="544" name="Google Shape;544;p8"/>
          <p:cNvSpPr/>
          <p:nvPr/>
        </p:nvSpPr>
        <p:spPr>
          <a:xfrm>
            <a:off x="905550" y="1320600"/>
            <a:ext cx="7332900" cy="25023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
          <p:cNvSpPr txBox="1">
            <a:spLocks noGrp="1"/>
          </p:cNvSpPr>
          <p:nvPr>
            <p:ph type="title"/>
          </p:nvPr>
        </p:nvSpPr>
        <p:spPr>
          <a:xfrm>
            <a:off x="1763250" y="1849800"/>
            <a:ext cx="5617500" cy="1443900"/>
          </a:xfrm>
          <a:prstGeom prst="rect">
            <a:avLst/>
          </a:prstGeom>
        </p:spPr>
        <p:txBody>
          <a:bodyPr spcFirstLastPara="1" wrap="square" lIns="0" tIns="0" rIns="0" bIns="0"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11"/>
        <p:cNvGrpSpPr/>
        <p:nvPr/>
      </p:nvGrpSpPr>
      <p:grpSpPr>
        <a:xfrm>
          <a:off x="0" y="0"/>
          <a:ext cx="0" cy="0"/>
          <a:chOff x="0" y="0"/>
          <a:chExt cx="0" cy="0"/>
        </a:xfrm>
      </p:grpSpPr>
      <p:grpSp>
        <p:nvGrpSpPr>
          <p:cNvPr id="712" name="Google Shape;712;p10"/>
          <p:cNvGrpSpPr/>
          <p:nvPr/>
        </p:nvGrpSpPr>
        <p:grpSpPr>
          <a:xfrm flipH="1">
            <a:off x="1510279" y="-831315"/>
            <a:ext cx="8377976" cy="1614718"/>
            <a:chOff x="-566246" y="-831315"/>
            <a:chExt cx="8377976" cy="1614718"/>
          </a:xfrm>
        </p:grpSpPr>
        <p:sp>
          <p:nvSpPr>
            <p:cNvPr id="713" name="Google Shape;713;p10"/>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0"/>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0"/>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0"/>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0"/>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0"/>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0"/>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0"/>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0"/>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0"/>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0"/>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0"/>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0"/>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0"/>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0"/>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0"/>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0"/>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0"/>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0"/>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0"/>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0"/>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0"/>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0"/>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0"/>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0"/>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0"/>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0"/>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0"/>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0"/>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 name="Google Shape;742;p10"/>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43" name="Google Shape;743;p10"/>
          <p:cNvGrpSpPr/>
          <p:nvPr/>
        </p:nvGrpSpPr>
        <p:grpSpPr>
          <a:xfrm rot="5400000" flipH="1">
            <a:off x="-113625" y="3210625"/>
            <a:ext cx="536425" cy="3475150"/>
            <a:chOff x="327125" y="2375600"/>
            <a:chExt cx="536425" cy="3475150"/>
          </a:xfrm>
        </p:grpSpPr>
        <p:sp>
          <p:nvSpPr>
            <p:cNvPr id="744" name="Google Shape;744;p10"/>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0"/>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0"/>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0"/>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0"/>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0"/>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0"/>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0"/>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0"/>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0"/>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0"/>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0"/>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0"/>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7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One Columns">
  <p:cSld name="CUSTOM_4">
    <p:spTree>
      <p:nvGrpSpPr>
        <p:cNvPr id="1" name="Shape 1495"/>
        <p:cNvGrpSpPr/>
        <p:nvPr/>
      </p:nvGrpSpPr>
      <p:grpSpPr>
        <a:xfrm>
          <a:off x="0" y="0"/>
          <a:ext cx="0" cy="0"/>
          <a:chOff x="0" y="0"/>
          <a:chExt cx="0" cy="0"/>
        </a:xfrm>
      </p:grpSpPr>
      <p:grpSp>
        <p:nvGrpSpPr>
          <p:cNvPr id="1496" name="Google Shape;1496;p17"/>
          <p:cNvGrpSpPr/>
          <p:nvPr/>
        </p:nvGrpSpPr>
        <p:grpSpPr>
          <a:xfrm>
            <a:off x="-566246" y="-536790"/>
            <a:ext cx="8377976" cy="1614718"/>
            <a:chOff x="-566246" y="-831315"/>
            <a:chExt cx="8377976" cy="1614718"/>
          </a:xfrm>
        </p:grpSpPr>
        <p:sp>
          <p:nvSpPr>
            <p:cNvPr id="1497" name="Google Shape;1497;p17"/>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7"/>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7"/>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7"/>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7"/>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7"/>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7"/>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7"/>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7"/>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7"/>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7"/>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7"/>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7"/>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7"/>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7"/>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7"/>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7"/>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7"/>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7"/>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7"/>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7"/>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7"/>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7"/>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7"/>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7"/>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7"/>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7"/>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7"/>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7"/>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17"/>
          <p:cNvGrpSpPr/>
          <p:nvPr/>
        </p:nvGrpSpPr>
        <p:grpSpPr>
          <a:xfrm rot="5400000">
            <a:off x="617425" y="3321200"/>
            <a:ext cx="979800" cy="3475150"/>
            <a:chOff x="327125" y="2375600"/>
            <a:chExt cx="979800" cy="3475150"/>
          </a:xfrm>
        </p:grpSpPr>
        <p:sp>
          <p:nvSpPr>
            <p:cNvPr id="1527" name="Google Shape;1527;p17"/>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7"/>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7"/>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7"/>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7"/>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7"/>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7"/>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7"/>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7"/>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7"/>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7"/>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7"/>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7"/>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7"/>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7"/>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2" name="Google Shape;1542;p17"/>
          <p:cNvSpPr txBox="1">
            <a:spLocks noGrp="1"/>
          </p:cNvSpPr>
          <p:nvPr>
            <p:ph type="title"/>
          </p:nvPr>
        </p:nvSpPr>
        <p:spPr>
          <a:xfrm>
            <a:off x="720125" y="1639950"/>
            <a:ext cx="3250500" cy="508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43" name="Google Shape;1543;p17"/>
          <p:cNvSpPr txBox="1">
            <a:spLocks noGrp="1"/>
          </p:cNvSpPr>
          <p:nvPr>
            <p:ph type="subTitle" idx="1"/>
          </p:nvPr>
        </p:nvSpPr>
        <p:spPr>
          <a:xfrm>
            <a:off x="886200" y="2735875"/>
            <a:ext cx="3084300" cy="14172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593"/>
        <p:cNvGrpSpPr/>
        <p:nvPr/>
      </p:nvGrpSpPr>
      <p:grpSpPr>
        <a:xfrm>
          <a:off x="0" y="0"/>
          <a:ext cx="0" cy="0"/>
          <a:chOff x="0" y="0"/>
          <a:chExt cx="0" cy="0"/>
        </a:xfrm>
      </p:grpSpPr>
      <p:grpSp>
        <p:nvGrpSpPr>
          <p:cNvPr id="1594" name="Google Shape;1594;p19"/>
          <p:cNvGrpSpPr/>
          <p:nvPr/>
        </p:nvGrpSpPr>
        <p:grpSpPr>
          <a:xfrm flipH="1">
            <a:off x="-370165" y="-2483486"/>
            <a:ext cx="7884219" cy="3433770"/>
            <a:chOff x="24125" y="294775"/>
            <a:chExt cx="7767703" cy="3383025"/>
          </a:xfrm>
        </p:grpSpPr>
        <p:sp>
          <p:nvSpPr>
            <p:cNvPr id="1595" name="Google Shape;1595;p19"/>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9"/>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9"/>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9"/>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9"/>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9"/>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9"/>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9"/>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9"/>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9"/>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9"/>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9"/>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9"/>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9"/>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9"/>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9"/>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9"/>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9"/>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9"/>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9"/>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9"/>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9"/>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9"/>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9"/>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9"/>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9"/>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9"/>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9"/>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9"/>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9"/>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9"/>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9"/>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9"/>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9"/>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9"/>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9"/>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9"/>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9"/>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9"/>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9"/>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9"/>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9"/>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9"/>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9"/>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9"/>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9"/>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9"/>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9"/>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9"/>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9"/>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9"/>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9"/>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9"/>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9"/>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9"/>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9"/>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9"/>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9"/>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9"/>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9"/>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9"/>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9"/>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9"/>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9"/>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9"/>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9"/>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9"/>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9"/>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9"/>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9"/>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9"/>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9"/>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9"/>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9"/>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9"/>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9"/>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9"/>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9"/>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9"/>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9"/>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9"/>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9"/>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9"/>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9"/>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9"/>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9"/>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9"/>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9"/>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9"/>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9"/>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9"/>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9"/>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9"/>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9"/>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19"/>
          <p:cNvGrpSpPr/>
          <p:nvPr/>
        </p:nvGrpSpPr>
        <p:grpSpPr>
          <a:xfrm>
            <a:off x="7222182" y="4568872"/>
            <a:ext cx="881035" cy="290677"/>
            <a:chOff x="7222182" y="4568872"/>
            <a:chExt cx="881035" cy="290677"/>
          </a:xfrm>
        </p:grpSpPr>
        <p:sp>
          <p:nvSpPr>
            <p:cNvPr id="1690" name="Google Shape;1690;p19"/>
            <p:cNvSpPr/>
            <p:nvPr/>
          </p:nvSpPr>
          <p:spPr>
            <a:xfrm>
              <a:off x="7222182"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9"/>
            <p:cNvSpPr/>
            <p:nvPr/>
          </p:nvSpPr>
          <p:spPr>
            <a:xfrm>
              <a:off x="7370543"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9"/>
            <p:cNvSpPr/>
            <p:nvPr/>
          </p:nvSpPr>
          <p:spPr>
            <a:xfrm>
              <a:off x="7515820"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9"/>
            <p:cNvSpPr/>
            <p:nvPr/>
          </p:nvSpPr>
          <p:spPr>
            <a:xfrm>
              <a:off x="7664180"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9"/>
            <p:cNvSpPr/>
            <p:nvPr/>
          </p:nvSpPr>
          <p:spPr>
            <a:xfrm>
              <a:off x="7809457"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9"/>
            <p:cNvSpPr/>
            <p:nvPr/>
          </p:nvSpPr>
          <p:spPr>
            <a:xfrm>
              <a:off x="7957817"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6" name="Google Shape;1696;p19"/>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7" name="Google Shape;1697;p19"/>
          <p:cNvSpPr txBox="1">
            <a:spLocks noGrp="1"/>
          </p:cNvSpPr>
          <p:nvPr>
            <p:ph type="subTitle" idx="1"/>
          </p:nvPr>
        </p:nvSpPr>
        <p:spPr>
          <a:xfrm>
            <a:off x="72000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98" name="Google Shape;1698;p19"/>
          <p:cNvSpPr txBox="1">
            <a:spLocks noGrp="1"/>
          </p:cNvSpPr>
          <p:nvPr>
            <p:ph type="title" idx="2"/>
          </p:nvPr>
        </p:nvSpPr>
        <p:spPr>
          <a:xfrm>
            <a:off x="72000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99" name="Google Shape;1699;p19"/>
          <p:cNvSpPr txBox="1">
            <a:spLocks noGrp="1"/>
          </p:cNvSpPr>
          <p:nvPr>
            <p:ph type="subTitle" idx="3"/>
          </p:nvPr>
        </p:nvSpPr>
        <p:spPr>
          <a:xfrm>
            <a:off x="72000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0" name="Google Shape;1700;p19"/>
          <p:cNvSpPr txBox="1">
            <a:spLocks noGrp="1"/>
          </p:cNvSpPr>
          <p:nvPr>
            <p:ph type="title" idx="4"/>
          </p:nvPr>
        </p:nvSpPr>
        <p:spPr>
          <a:xfrm>
            <a:off x="72000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1" name="Google Shape;1701;p19"/>
          <p:cNvSpPr txBox="1">
            <a:spLocks noGrp="1"/>
          </p:cNvSpPr>
          <p:nvPr>
            <p:ph type="subTitle" idx="5"/>
          </p:nvPr>
        </p:nvSpPr>
        <p:spPr>
          <a:xfrm>
            <a:off x="348885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2" name="Google Shape;1702;p19"/>
          <p:cNvSpPr txBox="1">
            <a:spLocks noGrp="1"/>
          </p:cNvSpPr>
          <p:nvPr>
            <p:ph type="title" idx="6"/>
          </p:nvPr>
        </p:nvSpPr>
        <p:spPr>
          <a:xfrm>
            <a:off x="348885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3" name="Google Shape;1703;p19"/>
          <p:cNvSpPr txBox="1">
            <a:spLocks noGrp="1"/>
          </p:cNvSpPr>
          <p:nvPr>
            <p:ph type="subTitle" idx="7"/>
          </p:nvPr>
        </p:nvSpPr>
        <p:spPr>
          <a:xfrm>
            <a:off x="348885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4" name="Google Shape;1704;p19"/>
          <p:cNvSpPr txBox="1">
            <a:spLocks noGrp="1"/>
          </p:cNvSpPr>
          <p:nvPr>
            <p:ph type="title" idx="8"/>
          </p:nvPr>
        </p:nvSpPr>
        <p:spPr>
          <a:xfrm>
            <a:off x="348885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5" name="Google Shape;1705;p19"/>
          <p:cNvSpPr txBox="1">
            <a:spLocks noGrp="1"/>
          </p:cNvSpPr>
          <p:nvPr>
            <p:ph type="subTitle" idx="9"/>
          </p:nvPr>
        </p:nvSpPr>
        <p:spPr>
          <a:xfrm>
            <a:off x="625770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6" name="Google Shape;1706;p19"/>
          <p:cNvSpPr txBox="1">
            <a:spLocks noGrp="1"/>
          </p:cNvSpPr>
          <p:nvPr>
            <p:ph type="title" idx="13"/>
          </p:nvPr>
        </p:nvSpPr>
        <p:spPr>
          <a:xfrm>
            <a:off x="625770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7" name="Google Shape;1707;p19"/>
          <p:cNvSpPr txBox="1">
            <a:spLocks noGrp="1"/>
          </p:cNvSpPr>
          <p:nvPr>
            <p:ph type="subTitle" idx="14"/>
          </p:nvPr>
        </p:nvSpPr>
        <p:spPr>
          <a:xfrm>
            <a:off x="625770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8" name="Google Shape;1708;p19"/>
          <p:cNvSpPr txBox="1">
            <a:spLocks noGrp="1"/>
          </p:cNvSpPr>
          <p:nvPr>
            <p:ph type="title" idx="15"/>
          </p:nvPr>
        </p:nvSpPr>
        <p:spPr>
          <a:xfrm>
            <a:off x="625770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1875"/>
            <a:ext cx="7704000" cy="488400"/>
          </a:xfrm>
          <a:prstGeom prst="rect">
            <a:avLst/>
          </a:prstGeom>
          <a:noFill/>
          <a:ln>
            <a:noFill/>
          </a:ln>
        </p:spPr>
        <p:txBody>
          <a:bodyPr spcFirstLastPara="1" wrap="square" lIns="0" tIns="0" rIns="0" bIns="0" anchor="t" anchorCtr="0">
            <a:noAutofit/>
          </a:bodyPr>
          <a:lstStyle>
            <a:lvl1pPr lvl="0" algn="ctr">
              <a:spcBef>
                <a:spcPts val="0"/>
              </a:spcBef>
              <a:spcAft>
                <a:spcPts val="0"/>
              </a:spcAft>
              <a:buClr>
                <a:schemeClr val="dk2"/>
              </a:buClr>
              <a:buSzPts val="3600"/>
              <a:buFont typeface="Bebas Neue"/>
              <a:buNone/>
              <a:defRPr sz="3600">
                <a:solidFill>
                  <a:schemeClr val="dk2"/>
                </a:solidFill>
                <a:latin typeface="Bebas Neue"/>
                <a:ea typeface="Bebas Neue"/>
                <a:cs typeface="Bebas Neue"/>
                <a:sym typeface="Bebas Neu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720000" y="1617575"/>
            <a:ext cx="7704000" cy="2951400"/>
          </a:xfrm>
          <a:prstGeom prst="rect">
            <a:avLst/>
          </a:prstGeom>
          <a:noFill/>
          <a:ln>
            <a:noFill/>
          </a:ln>
        </p:spPr>
        <p:txBody>
          <a:bodyPr spcFirstLastPara="1" wrap="square" lIns="0" tIns="0" rIns="0" bIns="0" anchor="t" anchorCtr="0">
            <a:noAutofit/>
          </a:bodyPr>
          <a:lstStyle>
            <a:lvl1pPr marL="457200" lvl="0" indent="-330200">
              <a:lnSpc>
                <a:spcPct val="115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1pPr>
            <a:lvl2pPr marL="914400" lvl="1"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2pPr>
            <a:lvl3pPr marL="1371600" lvl="2"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3pPr>
            <a:lvl4pPr marL="1828800" lvl="3"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4pPr>
            <a:lvl5pPr marL="2286000" lvl="4"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5pPr>
            <a:lvl6pPr marL="2743200" lvl="5"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6pPr>
            <a:lvl7pPr marL="3200400" lvl="6"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7pPr>
            <a:lvl8pPr marL="3657600" lvl="7"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8pPr>
            <a:lvl9pPr marL="4114800" lvl="8" indent="-330200">
              <a:lnSpc>
                <a:spcPct val="115000"/>
              </a:lnSpc>
              <a:spcBef>
                <a:spcPts val="1600"/>
              </a:spcBef>
              <a:spcAft>
                <a:spcPts val="1600"/>
              </a:spcAft>
              <a:buClr>
                <a:schemeClr val="dk1"/>
              </a:buClr>
              <a:buSzPts val="1600"/>
              <a:buFont typeface="Roboto"/>
              <a:buChar char="■"/>
              <a:defRPr sz="16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6" r:id="rId6"/>
    <p:sldLayoutId id="2147483658" r:id="rId7"/>
    <p:sldLayoutId id="2147483663" r:id="rId8"/>
    <p:sldLayoutId id="2147483665" r:id="rId9"/>
    <p:sldLayoutId id="214748366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spreadsheets/d/1MjcUl7WWZ2sl4tTUYt32e15dkEciDddwO8qbyLIJkzk/copy"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MjcUl7WWZ2sl4tTUYt32e15dkEciDddwO8qbyLIJkzk/copy"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youtu.be/Ke90Tje7VS0"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hyperlink" Target="https://riptutorial.com/ebook/reactjs" TargetMode="External"/><Relationship Id="rId4" Type="http://schemas.openxmlformats.org/officeDocument/2006/relationships/hyperlink" Target="https://topdev.vn/blog/reactjs-nhung-dieu-ban-can-phai-bie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24"/>
          <p:cNvSpPr txBox="1">
            <a:spLocks noGrp="1"/>
          </p:cNvSpPr>
          <p:nvPr>
            <p:ph type="ctrTitle"/>
          </p:nvPr>
        </p:nvSpPr>
        <p:spPr>
          <a:xfrm>
            <a:off x="1009200" y="1893447"/>
            <a:ext cx="7125600" cy="114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b="1" dirty="0">
                <a:solidFill>
                  <a:schemeClr val="dk2"/>
                </a:solidFill>
                <a:latin typeface="Roboto" panose="02000000000000000000" pitchFamily="2" charset="0"/>
                <a:ea typeface="Roboto" panose="02000000000000000000" pitchFamily="2" charset="0"/>
              </a:rPr>
              <a:t>TÌM HIỂU VỀ REACT</a:t>
            </a:r>
            <a:endParaRPr b="1" dirty="0">
              <a:solidFill>
                <a:schemeClr val="dk2"/>
              </a:solidFill>
              <a:latin typeface="Roboto" panose="02000000000000000000" pitchFamily="2" charset="0"/>
              <a:ea typeface="Roboto" panose="02000000000000000000" pitchFamily="2" charset="0"/>
            </a:endParaRPr>
          </a:p>
        </p:txBody>
      </p:sp>
      <p:sp>
        <p:nvSpPr>
          <p:cNvPr id="1856" name="Google Shape;1856;p24"/>
          <p:cNvSpPr txBox="1">
            <a:spLocks noGrp="1"/>
          </p:cNvSpPr>
          <p:nvPr>
            <p:ph type="subTitle" idx="1"/>
          </p:nvPr>
        </p:nvSpPr>
        <p:spPr>
          <a:xfrm>
            <a:off x="1009200" y="3040646"/>
            <a:ext cx="7125600" cy="514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solidFill>
                  <a:schemeClr val="dk1"/>
                </a:solidFill>
              </a:rPr>
              <a:t>Nhập môn công nghệ phần mềm</a:t>
            </a:r>
            <a:endParaRPr dirty="0">
              <a:solidFill>
                <a:schemeClr val="dk1"/>
              </a:solidFill>
            </a:endParaRPr>
          </a:p>
        </p:txBody>
      </p:sp>
      <p:grpSp>
        <p:nvGrpSpPr>
          <p:cNvPr id="1857" name="Google Shape;1857;p24"/>
          <p:cNvGrpSpPr/>
          <p:nvPr/>
        </p:nvGrpSpPr>
        <p:grpSpPr>
          <a:xfrm>
            <a:off x="-223784" y="-6"/>
            <a:ext cx="2284525" cy="985488"/>
            <a:chOff x="-223784" y="-6"/>
            <a:chExt cx="2284525" cy="985488"/>
          </a:xfrm>
        </p:grpSpPr>
        <p:sp>
          <p:nvSpPr>
            <p:cNvPr id="1858" name="Google Shape;1858;p24"/>
            <p:cNvSpPr/>
            <p:nvPr/>
          </p:nvSpPr>
          <p:spPr>
            <a:xfrm rot="5400000">
              <a:off x="751670" y="-653904"/>
              <a:ext cx="291159" cy="1770887"/>
            </a:xfrm>
            <a:custGeom>
              <a:avLst/>
              <a:gdLst/>
              <a:ahLst/>
              <a:cxnLst/>
              <a:rect l="l" t="t" r="r" b="b"/>
              <a:pathLst>
                <a:path w="3309" h="20126" fill="none" extrusionOk="0">
                  <a:moveTo>
                    <a:pt x="3309" y="20126"/>
                  </a:moveTo>
                  <a:lnTo>
                    <a:pt x="3309" y="10627"/>
                  </a:lnTo>
                  <a:lnTo>
                    <a:pt x="1" y="7293"/>
                  </a:ln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4"/>
            <p:cNvSpPr/>
            <p:nvPr/>
          </p:nvSpPr>
          <p:spPr>
            <a:xfrm rot="5400000">
              <a:off x="294064" y="-86060"/>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4"/>
            <p:cNvSpPr/>
            <p:nvPr/>
          </p:nvSpPr>
          <p:spPr>
            <a:xfrm rot="5400000">
              <a:off x="575332" y="113545"/>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4"/>
            <p:cNvSpPr/>
            <p:nvPr/>
          </p:nvSpPr>
          <p:spPr>
            <a:xfrm rot="5400000">
              <a:off x="873382" y="-351369"/>
              <a:ext cx="147899" cy="1895787"/>
            </a:xfrm>
            <a:custGeom>
              <a:avLst/>
              <a:gdLst/>
              <a:ahLst/>
              <a:cxnLst/>
              <a:rect l="l" t="t" r="r" b="b"/>
              <a:pathLst>
                <a:path w="1681" h="21405" fill="none" extrusionOk="0">
                  <a:moveTo>
                    <a:pt x="1" y="21405"/>
                  </a:moveTo>
                  <a:lnTo>
                    <a:pt x="1" y="5114"/>
                  </a:lnTo>
                  <a:lnTo>
                    <a:pt x="1680" y="3434"/>
                  </a:lnTo>
                  <a:lnTo>
                    <a:pt x="168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4"/>
            <p:cNvSpPr/>
            <p:nvPr/>
          </p:nvSpPr>
          <p:spPr>
            <a:xfrm rot="5400000">
              <a:off x="551408" y="-235203"/>
              <a:ext cx="361727" cy="1912111"/>
            </a:xfrm>
            <a:custGeom>
              <a:avLst/>
              <a:gdLst/>
              <a:ahLst/>
              <a:cxnLst/>
              <a:rect l="l" t="t" r="r" b="b"/>
              <a:pathLst>
                <a:path w="4111" h="21731" fill="none" extrusionOk="0">
                  <a:moveTo>
                    <a:pt x="0" y="21730"/>
                  </a:moveTo>
                  <a:lnTo>
                    <a:pt x="0" y="14562"/>
                  </a:lnTo>
                  <a:lnTo>
                    <a:pt x="4110" y="10427"/>
                  </a:lnTo>
                  <a:lnTo>
                    <a:pt x="4110" y="1"/>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4"/>
            <p:cNvSpPr/>
            <p:nvPr/>
          </p:nvSpPr>
          <p:spPr>
            <a:xfrm rot="5400000">
              <a:off x="1689436" y="81896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4"/>
            <p:cNvSpPr/>
            <p:nvPr/>
          </p:nvSpPr>
          <p:spPr>
            <a:xfrm rot="5400000">
              <a:off x="1894132" y="585435"/>
              <a:ext cx="167709" cy="165509"/>
            </a:xfrm>
            <a:custGeom>
              <a:avLst/>
              <a:gdLst/>
              <a:ahLst/>
              <a:cxnLst/>
              <a:rect l="l" t="t" r="r" b="b"/>
              <a:pathLst>
                <a:path w="1906" h="1881" extrusionOk="0">
                  <a:moveTo>
                    <a:pt x="953" y="0"/>
                  </a:moveTo>
                  <a:cubicBezTo>
                    <a:pt x="427" y="0"/>
                    <a:pt x="1" y="426"/>
                    <a:pt x="1" y="928"/>
                  </a:cubicBezTo>
                  <a:cubicBezTo>
                    <a:pt x="1" y="1454"/>
                    <a:pt x="427" y="1880"/>
                    <a:pt x="953" y="1880"/>
                  </a:cubicBezTo>
                  <a:cubicBezTo>
                    <a:pt x="1479" y="1880"/>
                    <a:pt x="1905" y="1454"/>
                    <a:pt x="1905" y="928"/>
                  </a:cubicBezTo>
                  <a:cubicBezTo>
                    <a:pt x="1905" y="426"/>
                    <a:pt x="1479"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4"/>
            <p:cNvSpPr/>
            <p:nvPr/>
          </p:nvSpPr>
          <p:spPr>
            <a:xfrm rot="5400000">
              <a:off x="1782751" y="-50"/>
              <a:ext cx="167621" cy="167709"/>
            </a:xfrm>
            <a:custGeom>
              <a:avLst/>
              <a:gdLst/>
              <a:ahLst/>
              <a:cxnLst/>
              <a:rect l="l" t="t" r="r" b="b"/>
              <a:pathLst>
                <a:path w="1905" h="1906" extrusionOk="0">
                  <a:moveTo>
                    <a:pt x="952" y="1"/>
                  </a:moveTo>
                  <a:cubicBezTo>
                    <a:pt x="426" y="1"/>
                    <a:pt x="0" y="427"/>
                    <a:pt x="0" y="953"/>
                  </a:cubicBezTo>
                  <a:cubicBezTo>
                    <a:pt x="0" y="1480"/>
                    <a:pt x="426" y="1906"/>
                    <a:pt x="952" y="1906"/>
                  </a:cubicBezTo>
                  <a:cubicBezTo>
                    <a:pt x="1479" y="1906"/>
                    <a:pt x="1905" y="1480"/>
                    <a:pt x="1905" y="953"/>
                  </a:cubicBezTo>
                  <a:cubicBezTo>
                    <a:pt x="1905" y="427"/>
                    <a:pt x="1479" y="1"/>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6" name="Google Shape;1866;p24"/>
          <p:cNvGrpSpPr/>
          <p:nvPr/>
        </p:nvGrpSpPr>
        <p:grpSpPr>
          <a:xfrm>
            <a:off x="5876365" y="118125"/>
            <a:ext cx="3316597" cy="2830576"/>
            <a:chOff x="5876365" y="118125"/>
            <a:chExt cx="3316597" cy="2830576"/>
          </a:xfrm>
        </p:grpSpPr>
        <p:sp>
          <p:nvSpPr>
            <p:cNvPr id="1867" name="Google Shape;1867;p24"/>
            <p:cNvSpPr/>
            <p:nvPr/>
          </p:nvSpPr>
          <p:spPr>
            <a:xfrm rot="10800000">
              <a:off x="9025253" y="996438"/>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4"/>
            <p:cNvSpPr/>
            <p:nvPr/>
          </p:nvSpPr>
          <p:spPr>
            <a:xfrm>
              <a:off x="6008817" y="118125"/>
              <a:ext cx="3134824" cy="182018"/>
            </a:xfrm>
            <a:custGeom>
              <a:avLst/>
              <a:gdLst/>
              <a:ahLst/>
              <a:cxnLst/>
              <a:rect l="l" t="t" r="r" b="b"/>
              <a:pathLst>
                <a:path w="25490" h="1480" fill="none" extrusionOk="0">
                  <a:moveTo>
                    <a:pt x="1" y="1479"/>
                  </a:moveTo>
                  <a:lnTo>
                    <a:pt x="13710" y="1479"/>
                  </a:lnTo>
                  <a:lnTo>
                    <a:pt x="15164" y="0"/>
                  </a:lnTo>
                  <a:lnTo>
                    <a:pt x="25490"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4"/>
            <p:cNvSpPr/>
            <p:nvPr/>
          </p:nvSpPr>
          <p:spPr>
            <a:xfrm>
              <a:off x="5876365" y="182815"/>
              <a:ext cx="234282" cy="234409"/>
            </a:xfrm>
            <a:custGeom>
              <a:avLst/>
              <a:gdLst/>
              <a:ahLst/>
              <a:cxnLst/>
              <a:rect l="l" t="t" r="r" b="b"/>
              <a:pathLst>
                <a:path w="1905" h="1906" extrusionOk="0">
                  <a:moveTo>
                    <a:pt x="953" y="1"/>
                  </a:moveTo>
                  <a:cubicBezTo>
                    <a:pt x="426" y="1"/>
                    <a:pt x="0" y="427"/>
                    <a:pt x="0" y="953"/>
                  </a:cubicBezTo>
                  <a:cubicBezTo>
                    <a:pt x="0" y="1479"/>
                    <a:pt x="426" y="1905"/>
                    <a:pt x="953" y="1905"/>
                  </a:cubicBezTo>
                  <a:cubicBezTo>
                    <a:pt x="1479" y="1905"/>
                    <a:pt x="1905" y="1479"/>
                    <a:pt x="1905" y="953"/>
                  </a:cubicBezTo>
                  <a:cubicBezTo>
                    <a:pt x="1905" y="427"/>
                    <a:pt x="1479" y="1"/>
                    <a:pt x="953" y="1"/>
                  </a:cubicBezTo>
                  <a:close/>
                </a:path>
              </a:pathLst>
            </a:custGeom>
            <a:solidFill>
              <a:srgbClr val="00F4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4"/>
            <p:cNvSpPr/>
            <p:nvPr/>
          </p:nvSpPr>
          <p:spPr>
            <a:xfrm rot="10800000">
              <a:off x="9109108" y="515661"/>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4"/>
            <p:cNvSpPr/>
            <p:nvPr/>
          </p:nvSpPr>
          <p:spPr>
            <a:xfrm rot="10800000">
              <a:off x="8441048" y="515657"/>
              <a:ext cx="361727" cy="2369168"/>
            </a:xfrm>
            <a:custGeom>
              <a:avLst/>
              <a:gdLst/>
              <a:ahLst/>
              <a:cxnLst/>
              <a:rect l="l" t="t" r="r" b="b"/>
              <a:pathLst>
                <a:path w="4111" h="21731" fill="none" extrusionOk="0">
                  <a:moveTo>
                    <a:pt x="0" y="21730"/>
                  </a:moveTo>
                  <a:lnTo>
                    <a:pt x="0" y="14562"/>
                  </a:lnTo>
                  <a:lnTo>
                    <a:pt x="4110" y="10427"/>
                  </a:lnTo>
                  <a:lnTo>
                    <a:pt x="411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4"/>
            <p:cNvSpPr/>
            <p:nvPr/>
          </p:nvSpPr>
          <p:spPr>
            <a:xfrm rot="10800000">
              <a:off x="8357275" y="278108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9"/>
        <p:cNvGrpSpPr/>
        <p:nvPr/>
      </p:nvGrpSpPr>
      <p:grpSpPr>
        <a:xfrm>
          <a:off x="0" y="0"/>
          <a:ext cx="0" cy="0"/>
          <a:chOff x="0" y="0"/>
          <a:chExt cx="0" cy="0"/>
        </a:xfrm>
      </p:grpSpPr>
      <p:pic>
        <p:nvPicPr>
          <p:cNvPr id="44" name="Picture 43">
            <a:extLst>
              <a:ext uri="{FF2B5EF4-FFF2-40B4-BE49-F238E27FC236}">
                <a16:creationId xmlns:a16="http://schemas.microsoft.com/office/drawing/2014/main" id="{8B79531F-F7C0-4D56-A018-354404C4A08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3223" y="1361391"/>
            <a:ext cx="3859171" cy="3036870"/>
          </a:xfrm>
          <a:prstGeom prst="rect">
            <a:avLst/>
          </a:prstGeom>
          <a:noFill/>
          <a:ln>
            <a:noFill/>
          </a:ln>
        </p:spPr>
      </p:pic>
      <p:sp>
        <p:nvSpPr>
          <p:cNvPr id="45" name="Google Shape;2051;p32">
            <a:extLst>
              <a:ext uri="{FF2B5EF4-FFF2-40B4-BE49-F238E27FC236}">
                <a16:creationId xmlns:a16="http://schemas.microsoft.com/office/drawing/2014/main" id="{4EB50CE9-E684-4140-B789-91C4D58B94C7}"/>
              </a:ext>
            </a:extLst>
          </p:cNvPr>
          <p:cNvSpPr txBox="1">
            <a:spLocks/>
          </p:cNvSpPr>
          <p:nvPr/>
        </p:nvSpPr>
        <p:spPr>
          <a:xfrm>
            <a:off x="4743223" y="707244"/>
            <a:ext cx="3084300" cy="654147"/>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2100"/>
              <a:buFont typeface="Roboto"/>
              <a:buNone/>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0" indent="0" algn="l"/>
            <a:r>
              <a:rPr lang="en-US"/>
              <a:t>Hình ảnh sản phẩm:</a:t>
            </a:r>
            <a:endParaRPr lang="en-US" dirty="0"/>
          </a:p>
        </p:txBody>
      </p:sp>
      <p:sp>
        <p:nvSpPr>
          <p:cNvPr id="3" name="Subtitle 2">
            <a:extLst>
              <a:ext uri="{FF2B5EF4-FFF2-40B4-BE49-F238E27FC236}">
                <a16:creationId xmlns:a16="http://schemas.microsoft.com/office/drawing/2014/main" id="{F1969250-3DEC-4D45-BDE7-084FE3CC8AE7}"/>
              </a:ext>
            </a:extLst>
          </p:cNvPr>
          <p:cNvSpPr>
            <a:spLocks noGrp="1"/>
          </p:cNvSpPr>
          <p:nvPr>
            <p:ph type="subTitle" idx="1"/>
          </p:nvPr>
        </p:nvSpPr>
        <p:spPr>
          <a:xfrm>
            <a:off x="541606" y="3174080"/>
            <a:ext cx="3084300" cy="654439"/>
          </a:xfrm>
        </p:spPr>
        <p:txBody>
          <a:bodyPr/>
          <a:lstStyle/>
          <a:p>
            <a:pPr algn="l">
              <a:spcAft>
                <a:spcPts val="800"/>
              </a:spcAft>
            </a:pPr>
            <a:r>
              <a:rPr lang="en-US" sz="11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import</a:t>
            </a:r>
            <a:r>
              <a:rPr lang="en-US" sz="11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Screen </a:t>
            </a:r>
            <a:r>
              <a:rPr lang="en-US" sz="11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from</a:t>
            </a:r>
            <a:r>
              <a:rPr lang="en-US" sz="11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1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'./views/screen'</a:t>
            </a:r>
            <a:r>
              <a:rPr lang="en-US" sz="11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gn="l">
              <a:spcAft>
                <a:spcPts val="800"/>
              </a:spcAft>
            </a:pPr>
            <a:r>
              <a:rPr lang="en-US" sz="11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import</a:t>
            </a:r>
            <a:r>
              <a:rPr lang="en-US" sz="11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100" dirty="0">
                <a:solidFill>
                  <a:srgbClr val="E6DB74"/>
                </a:solidFill>
                <a:effectLst/>
                <a:latin typeface="Consolas" panose="020B0609020204030204" pitchFamily="49" charset="0"/>
                <a:ea typeface="Times New Roman" panose="02020603050405020304" pitchFamily="18" charset="0"/>
                <a:cs typeface="Times New Roman" panose="02020603050405020304" pitchFamily="18" charset="0"/>
              </a:rPr>
              <a:t>'./App.css'</a:t>
            </a:r>
            <a:r>
              <a:rPr lang="en-US" sz="11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gn="l">
              <a:spcAft>
                <a:spcPts val="800"/>
              </a:spcAft>
            </a:pPr>
            <a:r>
              <a:rPr lang="en-US" sz="1100" i="1" dirty="0">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function</a:t>
            </a:r>
            <a:r>
              <a:rPr lang="en-US" sz="11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100" dirty="0">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App</a:t>
            </a:r>
            <a:r>
              <a:rPr lang="en-US" sz="11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gn="l">
              <a:spcAft>
                <a:spcPts val="800"/>
              </a:spcAft>
            </a:pPr>
            <a:r>
              <a:rPr lang="en-US" sz="11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1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return</a:t>
            </a:r>
            <a:r>
              <a:rPr lang="en-US" sz="11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gn="l">
              <a:spcAft>
                <a:spcPts val="800"/>
              </a:spcAft>
            </a:pPr>
            <a:r>
              <a:rPr lang="en-US" sz="11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&lt;</a:t>
            </a:r>
            <a:r>
              <a:rPr lang="en-US" sz="1100" i="1" dirty="0">
                <a:solidFill>
                  <a:srgbClr val="66D9EF"/>
                </a:solidFill>
                <a:effectLst/>
                <a:latin typeface="Consolas" panose="020B0609020204030204" pitchFamily="49" charset="0"/>
                <a:ea typeface="Times New Roman" panose="02020603050405020304" pitchFamily="18" charset="0"/>
                <a:cs typeface="Times New Roman" panose="02020603050405020304" pitchFamily="18" charset="0"/>
              </a:rPr>
              <a:t>Screen</a:t>
            </a:r>
            <a:r>
              <a:rPr lang="en-US" sz="11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gn="l">
              <a:spcAft>
                <a:spcPts val="800"/>
              </a:spcAft>
            </a:pPr>
            <a:r>
              <a:rPr lang="en-US" sz="11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gn="l">
              <a:spcAft>
                <a:spcPts val="800"/>
              </a:spcAft>
            </a:pPr>
            <a:r>
              <a:rPr lang="en-US" sz="11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gn="l">
              <a:spcAft>
                <a:spcPts val="800"/>
              </a:spcAft>
            </a:pPr>
            <a:r>
              <a:rPr lang="en-US" sz="11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export</a:t>
            </a:r>
            <a:r>
              <a:rPr lang="en-US" sz="11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100" dirty="0">
                <a:solidFill>
                  <a:srgbClr val="F92672"/>
                </a:solidFill>
                <a:effectLst/>
                <a:latin typeface="Consolas" panose="020B0609020204030204" pitchFamily="49" charset="0"/>
                <a:ea typeface="Times New Roman" panose="02020603050405020304" pitchFamily="18" charset="0"/>
                <a:cs typeface="Times New Roman" panose="02020603050405020304" pitchFamily="18" charset="0"/>
              </a:rPr>
              <a:t>default</a:t>
            </a:r>
            <a:r>
              <a:rPr lang="en-US" sz="11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100" dirty="0">
                <a:solidFill>
                  <a:srgbClr val="A6E22E"/>
                </a:solidFill>
                <a:effectLst/>
                <a:latin typeface="Consolas" panose="020B0609020204030204" pitchFamily="49" charset="0"/>
                <a:ea typeface="Times New Roman" panose="02020603050405020304" pitchFamily="18" charset="0"/>
                <a:cs typeface="Times New Roman" panose="02020603050405020304" pitchFamily="18" charset="0"/>
              </a:rPr>
              <a:t>App</a:t>
            </a:r>
            <a:r>
              <a:rPr lang="en-US" sz="1100" dirty="0">
                <a:solidFill>
                  <a:srgbClr val="F8F8F2"/>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100" dirty="0"/>
          </a:p>
        </p:txBody>
      </p:sp>
      <p:sp>
        <p:nvSpPr>
          <p:cNvPr id="5" name="Title 4">
            <a:extLst>
              <a:ext uri="{FF2B5EF4-FFF2-40B4-BE49-F238E27FC236}">
                <a16:creationId xmlns:a16="http://schemas.microsoft.com/office/drawing/2014/main" id="{7F05A1AA-2BCC-4258-B432-9A66EC951CD7}"/>
              </a:ext>
            </a:extLst>
          </p:cNvPr>
          <p:cNvSpPr>
            <a:spLocks noGrp="1"/>
          </p:cNvSpPr>
          <p:nvPr>
            <p:ph type="title"/>
          </p:nvPr>
        </p:nvSpPr>
        <p:spPr>
          <a:xfrm>
            <a:off x="593516" y="1460620"/>
            <a:ext cx="3633826" cy="508800"/>
          </a:xfrm>
        </p:spPr>
        <p:txBody>
          <a:bodyPr/>
          <a:lstStyle/>
          <a:p>
            <a:pPr algn="l"/>
            <a:r>
              <a:rPr lang="en-US" dirty="0" err="1">
                <a:latin typeface="Roboto" panose="02000000000000000000" pitchFamily="2" charset="0"/>
                <a:ea typeface="Roboto" panose="02000000000000000000" pitchFamily="2" charset="0"/>
              </a:rPr>
              <a:t>Gọi</a:t>
            </a:r>
            <a:r>
              <a:rPr lang="en-US" dirty="0">
                <a:latin typeface="Roboto" panose="02000000000000000000" pitchFamily="2" charset="0"/>
                <a:ea typeface="Roboto" panose="02000000000000000000" pitchFamily="2" charset="0"/>
              </a:rPr>
              <a:t> file </a:t>
            </a:r>
            <a:r>
              <a:rPr lang="en-US" dirty="0" err="1">
                <a:latin typeface="Roboto" panose="02000000000000000000" pitchFamily="2" charset="0"/>
                <a:ea typeface="Roboto" panose="02000000000000000000" pitchFamily="2" charset="0"/>
              </a:rPr>
              <a:t>screen.jsx</a:t>
            </a: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739319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9"/>
        <p:cNvGrpSpPr/>
        <p:nvPr/>
      </p:nvGrpSpPr>
      <p:grpSpPr>
        <a:xfrm>
          <a:off x="0" y="0"/>
          <a:ext cx="0" cy="0"/>
          <a:chOff x="0" y="0"/>
          <a:chExt cx="0" cy="0"/>
        </a:xfrm>
      </p:grpSpPr>
      <p:sp>
        <p:nvSpPr>
          <p:cNvPr id="2640" name="Google Shape;2640;p48"/>
          <p:cNvSpPr txBox="1">
            <a:spLocks noGrp="1"/>
          </p:cNvSpPr>
          <p:nvPr>
            <p:ph type="title"/>
          </p:nvPr>
        </p:nvSpPr>
        <p:spPr>
          <a:xfrm>
            <a:off x="720000" y="665430"/>
            <a:ext cx="2468700" cy="471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400" b="1" dirty="0">
                <a:effectLst/>
                <a:latin typeface="Calibri" panose="020F0502020204030204" pitchFamily="34" charset="0"/>
                <a:ea typeface="Calibri" panose="020F0502020204030204" pitchFamily="34" charset="0"/>
                <a:cs typeface="Times New Roman" panose="02020603050405020304" pitchFamily="18" charset="0"/>
              </a:rPr>
              <a:t>ÁP DỤNG VÀO TÌNH HUỐNG ỨNG DỤNG THỰC TẾ</a:t>
            </a:r>
            <a:endParaRPr lang="en-US" sz="2400" b="1" dirty="0">
              <a:latin typeface="Roboto" panose="02000000000000000000" pitchFamily="2" charset="0"/>
              <a:ea typeface="Roboto" panose="02000000000000000000" pitchFamily="2" charset="0"/>
            </a:endParaRPr>
          </a:p>
        </p:txBody>
      </p:sp>
      <p:sp>
        <p:nvSpPr>
          <p:cNvPr id="2641" name="Google Shape;2641;p48"/>
          <p:cNvSpPr txBox="1">
            <a:spLocks noGrp="1"/>
          </p:cNvSpPr>
          <p:nvPr>
            <p:ph type="subTitle" idx="4294967295"/>
          </p:nvPr>
        </p:nvSpPr>
        <p:spPr>
          <a:xfrm>
            <a:off x="720000" y="2058000"/>
            <a:ext cx="3084300" cy="10275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vi-VN" sz="1200" dirty="0"/>
              <a:t>ReactJS được các tập đoàn khổng lồ như: Netflix, Airbnb, American Express, Facebook, WhatsApp, eBay, Instagram, … sử dụng để xây dựng giao diện người dùng cho ứng dụng của họ.</a:t>
            </a:r>
          </a:p>
          <a:p>
            <a:pPr marL="0" lvl="0" indent="0" algn="l" rtl="0">
              <a:spcBef>
                <a:spcPts val="0"/>
              </a:spcBef>
              <a:spcAft>
                <a:spcPts val="1600"/>
              </a:spcAft>
              <a:buNone/>
            </a:pPr>
            <a:r>
              <a:rPr lang="vi-VN" sz="1200" dirty="0"/>
              <a:t>Mục đích cốt lõi của ReactJS chính là giúp cho giao diện của các thiết bị có thể phản ứng một cách nhanh nhẹn hơn, hay nói khác đi là gia tăng độ mượt cho trang web, ứng dụng của bạn.</a:t>
            </a:r>
          </a:p>
          <a:p>
            <a:pPr marL="0" lvl="0" indent="0" algn="l" rtl="0">
              <a:spcBef>
                <a:spcPts val="0"/>
              </a:spcBef>
              <a:spcAft>
                <a:spcPts val="1600"/>
              </a:spcAft>
              <a:buNone/>
            </a:pPr>
            <a:r>
              <a:rPr lang="vi-VN" dirty="0"/>
              <a:t> </a:t>
            </a:r>
            <a:endParaRPr lang="en-US" dirty="0"/>
          </a:p>
        </p:txBody>
      </p:sp>
      <p:pic>
        <p:nvPicPr>
          <p:cNvPr id="11" name="Picture 10" descr="Facebook Co-Founder Calls For &amp;#39;Break Up&amp;#39; of Facebook, Instagram, and  WhatsApp - MacRumors">
            <a:extLst>
              <a:ext uri="{FF2B5EF4-FFF2-40B4-BE49-F238E27FC236}">
                <a16:creationId xmlns:a16="http://schemas.microsoft.com/office/drawing/2014/main" id="{DBBD1061-48C5-41AF-8D21-067B79632D3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93185" y="2058000"/>
            <a:ext cx="4633595" cy="1415733"/>
          </a:xfrm>
          <a:prstGeom prst="rect">
            <a:avLst/>
          </a:prstGeom>
        </p:spPr>
      </p:pic>
    </p:spTree>
    <p:extLst>
      <p:ext uri="{BB962C8B-B14F-4D97-AF65-F5344CB8AC3E}">
        <p14:creationId xmlns:p14="http://schemas.microsoft.com/office/powerpoint/2010/main" val="133604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25"/>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vi-VN" sz="1800" b="1" dirty="0">
                <a:effectLst/>
                <a:latin typeface="Calibri" panose="020F0502020204030204" pitchFamily="34" charset="0"/>
                <a:ea typeface="Calibri" panose="020F0502020204030204" pitchFamily="34" charset="0"/>
                <a:cs typeface="Times New Roman" panose="02020603050405020304" pitchFamily="18" charset="0"/>
              </a:rPr>
              <a:t>QUÁ TRÌNH XÂY DỰNG ỨNG DỤNG CÓ THỂ HIỆN CÁC BƯỚ CƠ BẢN TRONG QUY TRÌNH PHÁT TRIỂN PHẦN MỀM</a:t>
            </a:r>
            <a:endParaRPr lang="vi-VN" sz="2800" b="1" dirty="0">
              <a:latin typeface="Roboto" panose="02000000000000000000" pitchFamily="2" charset="0"/>
              <a:ea typeface="Roboto" panose="02000000000000000000" pitchFamily="2" charset="0"/>
              <a:sym typeface="Bebas Neue"/>
            </a:endParaRPr>
          </a:p>
        </p:txBody>
      </p:sp>
      <p:sp>
        <p:nvSpPr>
          <p:cNvPr id="1878" name="Google Shape;1878;p25"/>
          <p:cNvSpPr txBox="1">
            <a:spLocks noGrp="1"/>
          </p:cNvSpPr>
          <p:nvPr>
            <p:ph type="body" idx="1"/>
          </p:nvPr>
        </p:nvSpPr>
        <p:spPr>
          <a:xfrm>
            <a:off x="720000" y="1242425"/>
            <a:ext cx="4179660" cy="3439200"/>
          </a:xfrm>
          <a:prstGeom prst="rect">
            <a:avLst/>
          </a:prstGeom>
        </p:spPr>
        <p:txBody>
          <a:bodyPr spcFirstLastPara="1" wrap="square" lIns="0" tIns="0" rIns="0" bIns="0" anchor="t" anchorCtr="0">
            <a:noAutofit/>
          </a:bodyPr>
          <a:lstStyle/>
          <a:p>
            <a:pPr marL="609600" marR="0" lvl="1" indent="0" algn="l" defTabSz="914400" rtl="0" eaLnBrk="1" fontAlgn="auto" latinLnBrk="0" hangingPunct="1">
              <a:lnSpc>
                <a:spcPct val="115000"/>
              </a:lnSpc>
              <a:spcBef>
                <a:spcPts val="0"/>
              </a:spcBef>
              <a:spcAft>
                <a:spcPts val="0"/>
              </a:spcAft>
              <a:buClr>
                <a:srgbClr val="00F4AD"/>
              </a:buClr>
              <a:buSzPct val="100000"/>
              <a:buNone/>
              <a:tabLst/>
              <a:defRPr/>
            </a:pPr>
            <a:endParaRPr kumimoji="0" lang="en-US" sz="1200" b="0" i="0" u="none" strike="noStrike" kern="0" cap="none" spc="0" normalizeH="0" baseline="0" noProof="0" dirty="0">
              <a:ln>
                <a:noFill/>
              </a:ln>
              <a:solidFill>
                <a:srgbClr val="FFFFFF"/>
              </a:solidFill>
              <a:effectLst/>
              <a:uLnTx/>
              <a:uFillTx/>
              <a:latin typeface="Roboto"/>
              <a:ea typeface="Roboto"/>
              <a:cs typeface="Roboto"/>
              <a:sym typeface="Roboto"/>
            </a:endParaRPr>
          </a:p>
          <a:p>
            <a:pPr marL="609600" marR="0" lvl="1" indent="0" algn="l" defTabSz="914400" rtl="0" eaLnBrk="1" fontAlgn="auto" latinLnBrk="0" hangingPunct="1">
              <a:lnSpc>
                <a:spcPct val="150000"/>
              </a:lnSpc>
              <a:spcBef>
                <a:spcPts val="0"/>
              </a:spcBef>
              <a:spcAft>
                <a:spcPts val="0"/>
              </a:spcAft>
              <a:buClr>
                <a:srgbClr val="00F4AD"/>
              </a:buClr>
              <a:buSzPct val="100000"/>
              <a:buNone/>
              <a:tabLst/>
              <a:defRPr/>
            </a:pPr>
            <a:r>
              <a:rPr kumimoji="0" lang="vi-VN" sz="1200" b="0" i="0" u="none" strike="noStrike" kern="0" cap="none" spc="0" normalizeH="0" baseline="0" noProof="0" dirty="0">
                <a:ln>
                  <a:noFill/>
                </a:ln>
                <a:solidFill>
                  <a:srgbClr val="FFFFFF"/>
                </a:solidFill>
                <a:effectLst/>
                <a:uLnTx/>
                <a:uFillTx/>
                <a:latin typeface="Roboto"/>
                <a:ea typeface="Roboto"/>
                <a:cs typeface="Roboto"/>
                <a:sym typeface="Roboto"/>
              </a:rPr>
              <a:t>Quy trình phát triển phần mềm bao gồm:</a:t>
            </a:r>
          </a:p>
          <a:p>
            <a:pPr marL="914400" marR="0" lvl="1" indent="-304800" algn="l" defTabSz="914400" rtl="0" eaLnBrk="1" fontAlgn="auto" latinLnBrk="0" hangingPunct="1">
              <a:lnSpc>
                <a:spcPct val="150000"/>
              </a:lnSpc>
              <a:spcBef>
                <a:spcPts val="0"/>
              </a:spcBef>
              <a:spcAft>
                <a:spcPts val="0"/>
              </a:spcAft>
              <a:buClr>
                <a:srgbClr val="00F4AD"/>
              </a:buClr>
              <a:buSzPct val="100000"/>
              <a:buFont typeface="Roboto"/>
              <a:buChar char="●"/>
              <a:tabLst/>
              <a:defRPr/>
            </a:pPr>
            <a:r>
              <a:rPr kumimoji="0" lang="vi-VN" sz="1200" b="0" i="0" u="none" strike="noStrike" kern="0" cap="none" spc="0" normalizeH="0" baseline="0" noProof="0" dirty="0">
                <a:ln>
                  <a:noFill/>
                </a:ln>
                <a:solidFill>
                  <a:srgbClr val="FFFFFF"/>
                </a:solidFill>
                <a:effectLst/>
                <a:uLnTx/>
                <a:uFillTx/>
                <a:latin typeface="Roboto"/>
                <a:ea typeface="Roboto"/>
                <a:cs typeface="Roboto"/>
                <a:sym typeface="Roboto"/>
              </a:rPr>
              <a:t>Phân tích: Mô tả mức phát thảo các thành phần của phần mềm (đã có yêu cầu)</a:t>
            </a:r>
          </a:p>
          <a:p>
            <a:pPr marL="914400" marR="0" lvl="1" indent="-304800" algn="l" defTabSz="914400" rtl="0" eaLnBrk="1" fontAlgn="auto" latinLnBrk="0" hangingPunct="1">
              <a:lnSpc>
                <a:spcPct val="150000"/>
              </a:lnSpc>
              <a:spcBef>
                <a:spcPts val="0"/>
              </a:spcBef>
              <a:spcAft>
                <a:spcPts val="0"/>
              </a:spcAft>
              <a:buClr>
                <a:srgbClr val="00F4AD"/>
              </a:buClr>
              <a:buSzPct val="100000"/>
              <a:buFont typeface="Roboto"/>
              <a:buChar char="●"/>
              <a:tabLst/>
              <a:defRPr/>
            </a:pPr>
            <a:r>
              <a:rPr kumimoji="0" lang="vi-VN" sz="1200" b="0" i="0" u="none" strike="noStrike" kern="0" cap="none" spc="0" normalizeH="0" baseline="0" noProof="0" dirty="0">
                <a:ln>
                  <a:noFill/>
                </a:ln>
                <a:solidFill>
                  <a:srgbClr val="FFFFFF"/>
                </a:solidFill>
                <a:effectLst/>
                <a:uLnTx/>
                <a:uFillTx/>
                <a:latin typeface="Roboto"/>
                <a:ea typeface="Roboto"/>
                <a:cs typeface="Roboto"/>
                <a:sym typeface="Roboto"/>
              </a:rPr>
              <a:t>Thiết kế: Mô tả mức chi tiết các thành phần của phần mềm (đã phân tích)</a:t>
            </a:r>
          </a:p>
          <a:p>
            <a:pPr marL="914400" marR="0" lvl="1" indent="-304800" algn="l" defTabSz="914400" rtl="0" eaLnBrk="1" fontAlgn="auto" latinLnBrk="0" hangingPunct="1">
              <a:lnSpc>
                <a:spcPct val="150000"/>
              </a:lnSpc>
              <a:spcBef>
                <a:spcPts val="0"/>
              </a:spcBef>
              <a:spcAft>
                <a:spcPts val="0"/>
              </a:spcAft>
              <a:buClr>
                <a:srgbClr val="00F4AD"/>
              </a:buClr>
              <a:buSzPct val="100000"/>
              <a:buFont typeface="Roboto"/>
              <a:buChar char="●"/>
              <a:tabLst/>
              <a:defRPr/>
            </a:pPr>
            <a:r>
              <a:rPr kumimoji="0" lang="vi-VN" sz="1200" b="0" i="0" u="none" strike="noStrike" kern="0" cap="none" spc="0" normalizeH="0" baseline="0" noProof="0" dirty="0">
                <a:ln>
                  <a:noFill/>
                </a:ln>
                <a:solidFill>
                  <a:srgbClr val="FFFFFF"/>
                </a:solidFill>
                <a:effectLst/>
                <a:uLnTx/>
                <a:uFillTx/>
                <a:latin typeface="Roboto"/>
                <a:ea typeface="Roboto"/>
                <a:cs typeface="Roboto"/>
                <a:sym typeface="Roboto"/>
              </a:rPr>
              <a:t>Lập trình: Thực hiện các thành phần của phần mềm (đã thiết kế)</a:t>
            </a:r>
          </a:p>
          <a:p>
            <a:pPr marL="914400" marR="0" lvl="1" indent="-304800" algn="l" defTabSz="914400" rtl="0" eaLnBrk="1" fontAlgn="auto" latinLnBrk="0" hangingPunct="1">
              <a:lnSpc>
                <a:spcPct val="150000"/>
              </a:lnSpc>
              <a:spcBef>
                <a:spcPts val="0"/>
              </a:spcBef>
              <a:spcAft>
                <a:spcPts val="0"/>
              </a:spcAft>
              <a:buClr>
                <a:srgbClr val="00F4AD"/>
              </a:buClr>
              <a:buSzPct val="100000"/>
              <a:buFont typeface="Roboto"/>
              <a:buChar char="●"/>
              <a:tabLst/>
              <a:defRPr/>
            </a:pPr>
            <a:r>
              <a:rPr kumimoji="0" lang="vi-VN" sz="1200" b="0" i="0" u="none" strike="noStrike" kern="0" cap="none" spc="0" normalizeH="0" baseline="0" noProof="0" dirty="0">
                <a:ln>
                  <a:noFill/>
                </a:ln>
                <a:solidFill>
                  <a:srgbClr val="FFFFFF"/>
                </a:solidFill>
                <a:effectLst/>
                <a:uLnTx/>
                <a:uFillTx/>
                <a:latin typeface="Roboto"/>
                <a:ea typeface="Roboto"/>
                <a:cs typeface="Roboto"/>
                <a:sym typeface="Roboto"/>
              </a:rPr>
              <a:t>Kiểm tra: kiểm chứng các thành phần của phần mềm (đã thực hiện)</a:t>
            </a:r>
          </a:p>
          <a:p>
            <a:pPr marL="914400" marR="0" lvl="1" indent="-304800" algn="l" defTabSz="914400" rtl="0" eaLnBrk="1" fontAlgn="auto" latinLnBrk="0" hangingPunct="1">
              <a:lnSpc>
                <a:spcPct val="150000"/>
              </a:lnSpc>
              <a:spcBef>
                <a:spcPts val="0"/>
              </a:spcBef>
              <a:spcAft>
                <a:spcPts val="0"/>
              </a:spcAft>
              <a:buClr>
                <a:srgbClr val="00F4AD"/>
              </a:buClr>
              <a:buSzPct val="100000"/>
              <a:buFont typeface="Roboto"/>
              <a:buChar char="●"/>
              <a:tabLst/>
              <a:defRPr/>
            </a:pPr>
            <a:r>
              <a:rPr kumimoji="0" lang="vi-VN" sz="1200" b="0" i="0" u="none" strike="noStrike" kern="0" cap="none" spc="0" normalizeH="0" baseline="0" noProof="0" dirty="0">
                <a:ln>
                  <a:noFill/>
                </a:ln>
                <a:solidFill>
                  <a:srgbClr val="FFFFFF"/>
                </a:solidFill>
                <a:effectLst/>
                <a:uLnTx/>
                <a:uFillTx/>
                <a:latin typeface="Roboto"/>
                <a:ea typeface="Roboto"/>
                <a:cs typeface="Roboto"/>
                <a:sym typeface="Roboto"/>
              </a:rPr>
              <a:t>Ở đây chúng ta sẽ sử dụng mô hình thác nước cho quy trình phát triển phần mềm</a:t>
            </a:r>
          </a:p>
          <a:p>
            <a:pPr marL="914400" marR="0" lvl="1" indent="-304800" algn="l" defTabSz="914400" rtl="0" eaLnBrk="1" fontAlgn="auto" latinLnBrk="0" hangingPunct="1">
              <a:lnSpc>
                <a:spcPct val="115000"/>
              </a:lnSpc>
              <a:spcBef>
                <a:spcPts val="0"/>
              </a:spcBef>
              <a:spcAft>
                <a:spcPts val="0"/>
              </a:spcAft>
              <a:buClr>
                <a:srgbClr val="00F4AD"/>
              </a:buClr>
              <a:buSzPct val="100000"/>
              <a:buFont typeface="Roboto"/>
              <a:buChar char="●"/>
              <a:tabLst/>
              <a:defRPr/>
            </a:pPr>
            <a:endParaRPr kumimoji="0" lang="en-US"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pic>
        <p:nvPicPr>
          <p:cNvPr id="4" name="Picture 3" descr="Diagram&#10;&#10;Description automatically generated">
            <a:extLst>
              <a:ext uri="{FF2B5EF4-FFF2-40B4-BE49-F238E27FC236}">
                <a16:creationId xmlns:a16="http://schemas.microsoft.com/office/drawing/2014/main" id="{A69EA076-AA88-41BB-AA87-6276EC28133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71160" y="1532560"/>
            <a:ext cx="3162934" cy="2858929"/>
          </a:xfrm>
          <a:prstGeom prst="rect">
            <a:avLst/>
          </a:prstGeom>
          <a:noFill/>
          <a:ln>
            <a:noFill/>
          </a:ln>
        </p:spPr>
      </p:pic>
    </p:spTree>
    <p:extLst>
      <p:ext uri="{BB962C8B-B14F-4D97-AF65-F5344CB8AC3E}">
        <p14:creationId xmlns:p14="http://schemas.microsoft.com/office/powerpoint/2010/main" val="618822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3"/>
        <p:cNvGrpSpPr/>
        <p:nvPr/>
      </p:nvGrpSpPr>
      <p:grpSpPr>
        <a:xfrm>
          <a:off x="0" y="0"/>
          <a:ext cx="0" cy="0"/>
          <a:chOff x="0" y="0"/>
          <a:chExt cx="0" cy="0"/>
        </a:xfrm>
      </p:grpSpPr>
      <p:sp>
        <p:nvSpPr>
          <p:cNvPr id="2314" name="Google Shape;2314;p38"/>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DFD (Data flow diagram)</a:t>
            </a:r>
          </a:p>
        </p:txBody>
      </p:sp>
      <p:sp>
        <p:nvSpPr>
          <p:cNvPr id="2317" name="Google Shape;2317;p38"/>
          <p:cNvSpPr txBox="1"/>
          <p:nvPr/>
        </p:nvSpPr>
        <p:spPr>
          <a:xfrm>
            <a:off x="720000" y="1835413"/>
            <a:ext cx="2451300" cy="488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3000" dirty="0">
                <a:solidFill>
                  <a:schemeClr val="dk2"/>
                </a:solidFill>
                <a:latin typeface="Bebas Neue"/>
                <a:ea typeface="Bebas Neue"/>
                <a:cs typeface="Bebas Neue"/>
                <a:sym typeface="Bebas Neue"/>
              </a:rPr>
              <a:t>Admin side</a:t>
            </a:r>
          </a:p>
        </p:txBody>
      </p:sp>
      <p:pic>
        <p:nvPicPr>
          <p:cNvPr id="2320" name="Google Shape;2320;p38">
            <a:hlinkClick r:id="rId3"/>
          </p:cNvPr>
          <p:cNvPicPr preferRelativeResize="0"/>
          <p:nvPr/>
        </p:nvPicPr>
        <p:blipFill>
          <a:blip r:embed="rId4"/>
          <a:srcRect/>
          <a:stretch/>
        </p:blipFill>
        <p:spPr>
          <a:xfrm>
            <a:off x="4829460" y="1358625"/>
            <a:ext cx="3183691" cy="2476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3"/>
        <p:cNvGrpSpPr/>
        <p:nvPr/>
      </p:nvGrpSpPr>
      <p:grpSpPr>
        <a:xfrm>
          <a:off x="0" y="0"/>
          <a:ext cx="0" cy="0"/>
          <a:chOff x="0" y="0"/>
          <a:chExt cx="0" cy="0"/>
        </a:xfrm>
      </p:grpSpPr>
      <p:sp>
        <p:nvSpPr>
          <p:cNvPr id="2314" name="Google Shape;2314;p38"/>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DFD (Data flow diagram)</a:t>
            </a:r>
          </a:p>
        </p:txBody>
      </p:sp>
      <p:sp>
        <p:nvSpPr>
          <p:cNvPr id="2317" name="Google Shape;2317;p38"/>
          <p:cNvSpPr txBox="1"/>
          <p:nvPr/>
        </p:nvSpPr>
        <p:spPr>
          <a:xfrm>
            <a:off x="720000" y="1835413"/>
            <a:ext cx="2451300" cy="488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3000" dirty="0">
                <a:solidFill>
                  <a:schemeClr val="dk2"/>
                </a:solidFill>
                <a:latin typeface="Bebas Neue"/>
                <a:ea typeface="Bebas Neue"/>
                <a:cs typeface="Bebas Neue"/>
                <a:sym typeface="Bebas Neue"/>
              </a:rPr>
              <a:t>U</a:t>
            </a:r>
            <a:r>
              <a:rPr lang="en" sz="3000" dirty="0">
                <a:solidFill>
                  <a:schemeClr val="dk2"/>
                </a:solidFill>
                <a:latin typeface="Bebas Neue"/>
                <a:ea typeface="Bebas Neue"/>
                <a:cs typeface="Bebas Neue"/>
                <a:sym typeface="Bebas Neue"/>
              </a:rPr>
              <a:t>ser side</a:t>
            </a:r>
          </a:p>
        </p:txBody>
      </p:sp>
      <p:pic>
        <p:nvPicPr>
          <p:cNvPr id="2320" name="Google Shape;2320;p38">
            <a:hlinkClick r:id="rId3"/>
          </p:cNvPr>
          <p:cNvPicPr preferRelativeResize="0"/>
          <p:nvPr/>
        </p:nvPicPr>
        <p:blipFill>
          <a:blip r:embed="rId4"/>
          <a:srcRect/>
          <a:stretch/>
        </p:blipFill>
        <p:spPr>
          <a:xfrm>
            <a:off x="5270218" y="1358625"/>
            <a:ext cx="2780627" cy="3199625"/>
          </a:xfrm>
          <a:prstGeom prst="rect">
            <a:avLst/>
          </a:prstGeom>
          <a:noFill/>
          <a:ln>
            <a:noFill/>
          </a:ln>
        </p:spPr>
      </p:pic>
    </p:spTree>
    <p:extLst>
      <p:ext uri="{BB962C8B-B14F-4D97-AF65-F5344CB8AC3E}">
        <p14:creationId xmlns:p14="http://schemas.microsoft.com/office/powerpoint/2010/main" val="3137215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3"/>
        <p:cNvGrpSpPr/>
        <p:nvPr/>
      </p:nvGrpSpPr>
      <p:grpSpPr>
        <a:xfrm>
          <a:off x="0" y="0"/>
          <a:ext cx="0" cy="0"/>
          <a:chOff x="0" y="0"/>
          <a:chExt cx="0" cy="0"/>
        </a:xfrm>
      </p:grpSpPr>
      <p:sp>
        <p:nvSpPr>
          <p:cNvPr id="2314" name="Google Shape;2314;p38"/>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ERD (Entity relationship diagram)</a:t>
            </a:r>
          </a:p>
        </p:txBody>
      </p:sp>
      <p:pic>
        <p:nvPicPr>
          <p:cNvPr id="7" name="Picture 6" descr="Diagram&#10;&#10;Description automatically generated">
            <a:extLst>
              <a:ext uri="{FF2B5EF4-FFF2-40B4-BE49-F238E27FC236}">
                <a16:creationId xmlns:a16="http://schemas.microsoft.com/office/drawing/2014/main" id="{C8315A15-9271-4B38-8C96-ABE099BC0C1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06245" y="1156533"/>
            <a:ext cx="5731510" cy="3242945"/>
          </a:xfrm>
          <a:prstGeom prst="rect">
            <a:avLst/>
          </a:prstGeom>
          <a:noFill/>
          <a:ln>
            <a:noFill/>
          </a:ln>
        </p:spPr>
      </p:pic>
    </p:spTree>
    <p:extLst>
      <p:ext uri="{BB962C8B-B14F-4D97-AF65-F5344CB8AC3E}">
        <p14:creationId xmlns:p14="http://schemas.microsoft.com/office/powerpoint/2010/main" val="1162219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3"/>
        <p:cNvGrpSpPr/>
        <p:nvPr/>
      </p:nvGrpSpPr>
      <p:grpSpPr>
        <a:xfrm>
          <a:off x="0" y="0"/>
          <a:ext cx="0" cy="0"/>
          <a:chOff x="0" y="0"/>
          <a:chExt cx="0" cy="0"/>
        </a:xfrm>
      </p:grpSpPr>
      <p:sp>
        <p:nvSpPr>
          <p:cNvPr id="2314" name="Google Shape;2314;p38"/>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PDM (Physical Data Model)</a:t>
            </a:r>
          </a:p>
        </p:txBody>
      </p:sp>
      <p:pic>
        <p:nvPicPr>
          <p:cNvPr id="4" name="Picture 3" descr="Diagram&#10;&#10;Description automatically generated">
            <a:extLst>
              <a:ext uri="{FF2B5EF4-FFF2-40B4-BE49-F238E27FC236}">
                <a16:creationId xmlns:a16="http://schemas.microsoft.com/office/drawing/2014/main" id="{CFFCC944-78EB-4538-ABEA-2D6559BA681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06245" y="1021925"/>
            <a:ext cx="5731510" cy="3470910"/>
          </a:xfrm>
          <a:prstGeom prst="rect">
            <a:avLst/>
          </a:prstGeom>
          <a:noFill/>
          <a:ln>
            <a:noFill/>
          </a:ln>
        </p:spPr>
      </p:pic>
    </p:spTree>
    <p:extLst>
      <p:ext uri="{BB962C8B-B14F-4D97-AF65-F5344CB8AC3E}">
        <p14:creationId xmlns:p14="http://schemas.microsoft.com/office/powerpoint/2010/main" val="3675482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3"/>
        <p:cNvGrpSpPr/>
        <p:nvPr/>
      </p:nvGrpSpPr>
      <p:grpSpPr>
        <a:xfrm>
          <a:off x="0" y="0"/>
          <a:ext cx="0" cy="0"/>
          <a:chOff x="0" y="0"/>
          <a:chExt cx="0" cy="0"/>
        </a:xfrm>
      </p:grpSpPr>
      <p:sp>
        <p:nvSpPr>
          <p:cNvPr id="2314" name="Google Shape;2314;p38"/>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2800" b="1" dirty="0">
                <a:latin typeface="Roboto" panose="02000000000000000000" pitchFamily="2" charset="0"/>
                <a:ea typeface="Roboto" panose="02000000000000000000" pitchFamily="2" charset="0"/>
              </a:rPr>
              <a:t>HỆ THỐNG CHỨC NĂNG MODULE QUẢN LÝ CỬA HÀNG</a:t>
            </a:r>
          </a:p>
        </p:txBody>
      </p:sp>
      <p:pic>
        <p:nvPicPr>
          <p:cNvPr id="5" name="Picture 4" descr="Text&#10;&#10;Description automatically generated with medium confidence">
            <a:extLst>
              <a:ext uri="{FF2B5EF4-FFF2-40B4-BE49-F238E27FC236}">
                <a16:creationId xmlns:a16="http://schemas.microsoft.com/office/drawing/2014/main" id="{C1CF531C-B2A6-4194-A533-B0B4CE363FD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06245" y="1547177"/>
            <a:ext cx="5731510" cy="2049145"/>
          </a:xfrm>
          <a:prstGeom prst="rect">
            <a:avLst/>
          </a:prstGeom>
          <a:noFill/>
          <a:ln>
            <a:noFill/>
          </a:ln>
        </p:spPr>
      </p:pic>
    </p:spTree>
    <p:extLst>
      <p:ext uri="{BB962C8B-B14F-4D97-AF65-F5344CB8AC3E}">
        <p14:creationId xmlns:p14="http://schemas.microsoft.com/office/powerpoint/2010/main" val="276226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0"/>
        <p:cNvGrpSpPr/>
        <p:nvPr/>
      </p:nvGrpSpPr>
      <p:grpSpPr>
        <a:xfrm>
          <a:off x="0" y="0"/>
          <a:ext cx="0" cy="0"/>
          <a:chOff x="0" y="0"/>
          <a:chExt cx="0" cy="0"/>
        </a:xfrm>
      </p:grpSpPr>
      <p:sp>
        <p:nvSpPr>
          <p:cNvPr id="2431" name="Google Shape;2431;p43"/>
          <p:cNvSpPr txBox="1">
            <a:spLocks noGrp="1"/>
          </p:cNvSpPr>
          <p:nvPr>
            <p:ph type="title"/>
          </p:nvPr>
        </p:nvSpPr>
        <p:spPr>
          <a:xfrm>
            <a:off x="1763250" y="1849800"/>
            <a:ext cx="5617500" cy="1443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Thanks for Watching</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grpSp>
        <p:nvGrpSpPr>
          <p:cNvPr id="7" name="Group 6">
            <a:extLst>
              <a:ext uri="{FF2B5EF4-FFF2-40B4-BE49-F238E27FC236}">
                <a16:creationId xmlns:a16="http://schemas.microsoft.com/office/drawing/2014/main" id="{9B494B9A-9C4B-4E30-814F-58C125E5A1A5}"/>
              </a:ext>
            </a:extLst>
          </p:cNvPr>
          <p:cNvGrpSpPr/>
          <p:nvPr/>
        </p:nvGrpSpPr>
        <p:grpSpPr>
          <a:xfrm>
            <a:off x="512069" y="2715619"/>
            <a:ext cx="1587341" cy="880106"/>
            <a:chOff x="720001" y="3068875"/>
            <a:chExt cx="2166308" cy="1039443"/>
          </a:xfrm>
        </p:grpSpPr>
        <p:sp>
          <p:nvSpPr>
            <p:cNvPr id="2579" name="Google Shape;2579;p47"/>
            <p:cNvSpPr txBox="1"/>
            <p:nvPr/>
          </p:nvSpPr>
          <p:spPr>
            <a:xfrm>
              <a:off x="720001" y="3463018"/>
              <a:ext cx="2166300" cy="645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dirty="0">
                  <a:solidFill>
                    <a:schemeClr val="dk1"/>
                  </a:solidFill>
                  <a:latin typeface="Roboto"/>
                  <a:ea typeface="Roboto"/>
                  <a:cs typeface="Roboto"/>
                  <a:sym typeface="Roboto"/>
                </a:rPr>
                <a:t>4501104069</a:t>
              </a:r>
              <a:endParaRPr sz="1600" dirty="0">
                <a:solidFill>
                  <a:schemeClr val="dk1"/>
                </a:solidFill>
                <a:latin typeface="Roboto"/>
                <a:ea typeface="Roboto"/>
                <a:cs typeface="Roboto"/>
                <a:sym typeface="Roboto"/>
              </a:endParaRPr>
            </a:p>
          </p:txBody>
        </p:sp>
        <p:sp>
          <p:nvSpPr>
            <p:cNvPr id="2580" name="Google Shape;2580;p47"/>
            <p:cNvSpPr txBox="1"/>
            <p:nvPr/>
          </p:nvSpPr>
          <p:spPr>
            <a:xfrm>
              <a:off x="720009" y="3068875"/>
              <a:ext cx="2166300" cy="316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800" b="1" dirty="0">
                  <a:solidFill>
                    <a:schemeClr val="dk2"/>
                  </a:solidFill>
                  <a:latin typeface="Roboto" panose="02000000000000000000" pitchFamily="2" charset="0"/>
                  <a:ea typeface="Roboto" panose="02000000000000000000" pitchFamily="2" charset="0"/>
                  <a:cs typeface="Bebas Neue"/>
                  <a:sym typeface="Bebas Neue"/>
                </a:rPr>
                <a:t>TRẦN LÊ CHÁNH HẠNH</a:t>
              </a:r>
            </a:p>
          </p:txBody>
        </p:sp>
      </p:grpSp>
      <p:grpSp>
        <p:nvGrpSpPr>
          <p:cNvPr id="8" name="Group 7">
            <a:extLst>
              <a:ext uri="{FF2B5EF4-FFF2-40B4-BE49-F238E27FC236}">
                <a16:creationId xmlns:a16="http://schemas.microsoft.com/office/drawing/2014/main" id="{9C799623-8306-4C0F-A656-4257F7418934}"/>
              </a:ext>
            </a:extLst>
          </p:cNvPr>
          <p:cNvGrpSpPr/>
          <p:nvPr/>
        </p:nvGrpSpPr>
        <p:grpSpPr>
          <a:xfrm>
            <a:off x="4828035" y="2715619"/>
            <a:ext cx="1587341" cy="880106"/>
            <a:chOff x="3488851" y="3068875"/>
            <a:chExt cx="2166308" cy="1039443"/>
          </a:xfrm>
        </p:grpSpPr>
        <p:sp>
          <p:nvSpPr>
            <p:cNvPr id="2582" name="Google Shape;2582;p47"/>
            <p:cNvSpPr txBox="1"/>
            <p:nvPr/>
          </p:nvSpPr>
          <p:spPr>
            <a:xfrm>
              <a:off x="3488851" y="3463018"/>
              <a:ext cx="2166300" cy="645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dirty="0">
                  <a:solidFill>
                    <a:schemeClr val="dk1"/>
                  </a:solidFill>
                  <a:latin typeface="Roboto"/>
                  <a:ea typeface="Roboto"/>
                  <a:cs typeface="Roboto"/>
                  <a:sym typeface="Roboto"/>
                </a:rPr>
                <a:t>4501104047</a:t>
              </a:r>
            </a:p>
          </p:txBody>
        </p:sp>
        <p:sp>
          <p:nvSpPr>
            <p:cNvPr id="2583" name="Google Shape;2583;p47"/>
            <p:cNvSpPr txBox="1"/>
            <p:nvPr/>
          </p:nvSpPr>
          <p:spPr>
            <a:xfrm>
              <a:off x="3488859" y="3068875"/>
              <a:ext cx="2166300" cy="316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800" b="1" dirty="0">
                  <a:solidFill>
                    <a:schemeClr val="dk2"/>
                  </a:solidFill>
                  <a:latin typeface="Roboto" panose="02000000000000000000" pitchFamily="2" charset="0"/>
                  <a:ea typeface="Roboto" panose="02000000000000000000" pitchFamily="2" charset="0"/>
                  <a:cs typeface="Bebas Neue"/>
                  <a:sym typeface="Bebas Neue"/>
                </a:rPr>
                <a:t>HUỲNH MẪN ĐẠT</a:t>
              </a:r>
            </a:p>
          </p:txBody>
        </p:sp>
      </p:grpSp>
      <p:grpSp>
        <p:nvGrpSpPr>
          <p:cNvPr id="9" name="Group 8">
            <a:extLst>
              <a:ext uri="{FF2B5EF4-FFF2-40B4-BE49-F238E27FC236}">
                <a16:creationId xmlns:a16="http://schemas.microsoft.com/office/drawing/2014/main" id="{A413E66B-E3E1-46DA-921C-4E80BB1C890A}"/>
              </a:ext>
            </a:extLst>
          </p:cNvPr>
          <p:cNvGrpSpPr/>
          <p:nvPr/>
        </p:nvGrpSpPr>
        <p:grpSpPr>
          <a:xfrm>
            <a:off x="6986018" y="2715619"/>
            <a:ext cx="1587341" cy="880106"/>
            <a:chOff x="6257701" y="3068875"/>
            <a:chExt cx="2166308" cy="1039443"/>
          </a:xfrm>
        </p:grpSpPr>
        <p:sp>
          <p:nvSpPr>
            <p:cNvPr id="2584" name="Google Shape;2584;p47"/>
            <p:cNvSpPr txBox="1"/>
            <p:nvPr/>
          </p:nvSpPr>
          <p:spPr>
            <a:xfrm>
              <a:off x="6257701" y="3463018"/>
              <a:ext cx="2166300" cy="645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dirty="0">
                  <a:solidFill>
                    <a:schemeClr val="dk1"/>
                  </a:solidFill>
                  <a:latin typeface="Roboto"/>
                  <a:ea typeface="Roboto"/>
                  <a:cs typeface="Roboto"/>
                  <a:sym typeface="Roboto"/>
                </a:rPr>
                <a:t>4501104135</a:t>
              </a:r>
            </a:p>
          </p:txBody>
        </p:sp>
        <p:sp>
          <p:nvSpPr>
            <p:cNvPr id="2585" name="Google Shape;2585;p47"/>
            <p:cNvSpPr txBox="1"/>
            <p:nvPr/>
          </p:nvSpPr>
          <p:spPr>
            <a:xfrm>
              <a:off x="6257709" y="3068875"/>
              <a:ext cx="2166300" cy="316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800" b="1" dirty="0">
                  <a:solidFill>
                    <a:schemeClr val="dk2"/>
                  </a:solidFill>
                  <a:latin typeface="Roboto" panose="02000000000000000000" pitchFamily="2" charset="0"/>
                  <a:ea typeface="Roboto" panose="02000000000000000000" pitchFamily="2" charset="0"/>
                  <a:cs typeface="Bebas Neue"/>
                  <a:sym typeface="Bebas Neue"/>
                </a:rPr>
                <a:t>LÊ TẤN LỘC</a:t>
              </a:r>
            </a:p>
          </p:txBody>
        </p:sp>
      </p:grpSp>
      <p:grpSp>
        <p:nvGrpSpPr>
          <p:cNvPr id="2" name="Group 1">
            <a:extLst>
              <a:ext uri="{FF2B5EF4-FFF2-40B4-BE49-F238E27FC236}">
                <a16:creationId xmlns:a16="http://schemas.microsoft.com/office/drawing/2014/main" id="{1384333D-7B6F-4A88-BB0E-2C6CE2A27255}"/>
              </a:ext>
            </a:extLst>
          </p:cNvPr>
          <p:cNvGrpSpPr/>
          <p:nvPr/>
        </p:nvGrpSpPr>
        <p:grpSpPr>
          <a:xfrm>
            <a:off x="754252" y="1312447"/>
            <a:ext cx="1317146" cy="1212323"/>
            <a:chOff x="1194880" y="1613901"/>
            <a:chExt cx="1317146" cy="1212323"/>
          </a:xfrm>
        </p:grpSpPr>
        <p:pic>
          <p:nvPicPr>
            <p:cNvPr id="2586" name="Google Shape;2586;p47"/>
            <p:cNvPicPr preferRelativeResize="0"/>
            <p:nvPr/>
          </p:nvPicPr>
          <p:blipFill rotWithShape="1">
            <a:blip r:embed="rId3"/>
            <a:srcRect l="88" r="88"/>
            <a:stretch/>
          </p:blipFill>
          <p:spPr>
            <a:xfrm>
              <a:off x="1320004" y="1736067"/>
              <a:ext cx="966274" cy="967982"/>
            </a:xfrm>
            <a:prstGeom prst="rect">
              <a:avLst/>
            </a:prstGeom>
            <a:noFill/>
            <a:ln>
              <a:noFill/>
            </a:ln>
          </p:spPr>
        </p:pic>
        <p:grpSp>
          <p:nvGrpSpPr>
            <p:cNvPr id="2588" name="Google Shape;2588;p47"/>
            <p:cNvGrpSpPr/>
            <p:nvPr/>
          </p:nvGrpSpPr>
          <p:grpSpPr>
            <a:xfrm>
              <a:off x="1194880" y="1613901"/>
              <a:ext cx="1317146" cy="1212323"/>
              <a:chOff x="1194880" y="1527026"/>
              <a:chExt cx="1317146" cy="1212323"/>
            </a:xfrm>
          </p:grpSpPr>
          <p:sp>
            <p:nvSpPr>
              <p:cNvPr id="2589" name="Google Shape;2589;p47"/>
              <p:cNvSpPr/>
              <p:nvPr/>
            </p:nvSpPr>
            <p:spPr>
              <a:xfrm>
                <a:off x="131697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1316970" y="1678502"/>
                <a:ext cx="168" cy="875613"/>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131697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1379945" y="1648946"/>
                <a:ext cx="875794" cy="168"/>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28495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284950" y="1707891"/>
                <a:ext cx="168" cy="875613"/>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28495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1350557" y="2617084"/>
                <a:ext cx="875626" cy="168"/>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1194880" y="1527026"/>
                <a:ext cx="1216539" cy="121232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414556"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41141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411431"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01" name="Google Shape;2601;p47"/>
          <p:cNvGrpSpPr/>
          <p:nvPr/>
        </p:nvGrpSpPr>
        <p:grpSpPr>
          <a:xfrm>
            <a:off x="4897048" y="1312447"/>
            <a:ext cx="1421278" cy="1212323"/>
            <a:chOff x="3844048" y="1527026"/>
            <a:chExt cx="1421278" cy="1212323"/>
          </a:xfrm>
        </p:grpSpPr>
        <p:grpSp>
          <p:nvGrpSpPr>
            <p:cNvPr id="2602" name="Google Shape;2602;p47"/>
            <p:cNvGrpSpPr/>
            <p:nvPr/>
          </p:nvGrpSpPr>
          <p:grpSpPr>
            <a:xfrm>
              <a:off x="3948180" y="1527026"/>
              <a:ext cx="1317146" cy="1212323"/>
              <a:chOff x="1194880" y="1527026"/>
              <a:chExt cx="1317146" cy="1212323"/>
            </a:xfrm>
          </p:grpSpPr>
          <p:sp>
            <p:nvSpPr>
              <p:cNvPr id="2603" name="Google Shape;2603;p47"/>
              <p:cNvSpPr/>
              <p:nvPr/>
            </p:nvSpPr>
            <p:spPr>
              <a:xfrm>
                <a:off x="131697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1316970" y="1678502"/>
                <a:ext cx="168" cy="875613"/>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131697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1379945" y="1648946"/>
                <a:ext cx="875794" cy="168"/>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28495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284950" y="1707891"/>
                <a:ext cx="168" cy="875613"/>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28495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1350557" y="2617084"/>
                <a:ext cx="875626" cy="168"/>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1194880" y="1527026"/>
                <a:ext cx="1216539" cy="121232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414556"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41141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411431"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5" name="Google Shape;2615;p47"/>
            <p:cNvGrpSpPr/>
            <p:nvPr/>
          </p:nvGrpSpPr>
          <p:grpSpPr>
            <a:xfrm>
              <a:off x="3844048" y="1913794"/>
              <a:ext cx="100608" cy="332078"/>
              <a:chOff x="4031298" y="1913794"/>
              <a:chExt cx="100608" cy="332078"/>
            </a:xfrm>
          </p:grpSpPr>
          <p:sp>
            <p:nvSpPr>
              <p:cNvPr id="2616" name="Google Shape;2616;p47"/>
              <p:cNvSpPr/>
              <p:nvPr/>
            </p:nvSpPr>
            <p:spPr>
              <a:xfrm flipH="1">
                <a:off x="403129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flipH="1">
                <a:off x="4055587"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flipH="1">
                <a:off x="4064613"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620" name="Google Shape;2620;p47"/>
          <p:cNvCxnSpPr>
            <a:cxnSpLocks/>
          </p:cNvCxnSpPr>
          <p:nvPr/>
        </p:nvCxnSpPr>
        <p:spPr>
          <a:xfrm>
            <a:off x="1970790" y="1918608"/>
            <a:ext cx="859536" cy="0"/>
          </a:xfrm>
          <a:prstGeom prst="straightConnector1">
            <a:avLst/>
          </a:prstGeom>
          <a:noFill/>
          <a:ln w="9525" cap="flat" cmpd="sng">
            <a:solidFill>
              <a:schemeClr val="dk2"/>
            </a:solidFill>
            <a:prstDash val="solid"/>
            <a:round/>
            <a:headEnd type="none" w="med" len="med"/>
            <a:tailEnd type="none" w="med" len="med"/>
          </a:ln>
        </p:spPr>
      </p:cxnSp>
      <p:grpSp>
        <p:nvGrpSpPr>
          <p:cNvPr id="4" name="Group 3">
            <a:extLst>
              <a:ext uri="{FF2B5EF4-FFF2-40B4-BE49-F238E27FC236}">
                <a16:creationId xmlns:a16="http://schemas.microsoft.com/office/drawing/2014/main" id="{9E2B61BF-0988-44CC-AB4D-917C9D4EB2A3}"/>
              </a:ext>
            </a:extLst>
          </p:cNvPr>
          <p:cNvGrpSpPr/>
          <p:nvPr/>
        </p:nvGrpSpPr>
        <p:grpSpPr>
          <a:xfrm>
            <a:off x="7072578" y="1312447"/>
            <a:ext cx="1317171" cy="1212323"/>
            <a:chOff x="6600848" y="1613901"/>
            <a:chExt cx="1317171" cy="1212323"/>
          </a:xfrm>
        </p:grpSpPr>
        <p:pic>
          <p:nvPicPr>
            <p:cNvPr id="2619" name="Google Shape;2619;p47"/>
            <p:cNvPicPr preferRelativeResize="0"/>
            <p:nvPr/>
          </p:nvPicPr>
          <p:blipFill rotWithShape="1">
            <a:blip r:embed="rId4"/>
            <a:srcRect l="88" r="88"/>
            <a:stretch/>
          </p:blipFill>
          <p:spPr>
            <a:xfrm>
              <a:off x="6826591" y="1736067"/>
              <a:ext cx="966274" cy="967982"/>
            </a:xfrm>
            <a:prstGeom prst="rect">
              <a:avLst/>
            </a:prstGeom>
            <a:noFill/>
            <a:ln>
              <a:noFill/>
            </a:ln>
          </p:spPr>
        </p:pic>
        <p:grpSp>
          <p:nvGrpSpPr>
            <p:cNvPr id="2621" name="Google Shape;2621;p47"/>
            <p:cNvGrpSpPr/>
            <p:nvPr/>
          </p:nvGrpSpPr>
          <p:grpSpPr>
            <a:xfrm>
              <a:off x="6600848" y="1613901"/>
              <a:ext cx="1317171" cy="1212323"/>
              <a:chOff x="6600848" y="1527026"/>
              <a:chExt cx="1317171" cy="1212323"/>
            </a:xfrm>
          </p:grpSpPr>
          <p:grpSp>
            <p:nvGrpSpPr>
              <p:cNvPr id="2622" name="Google Shape;2622;p47"/>
              <p:cNvGrpSpPr/>
              <p:nvPr/>
            </p:nvGrpSpPr>
            <p:grpSpPr>
              <a:xfrm>
                <a:off x="6701480" y="1527026"/>
                <a:ext cx="1216539" cy="1212323"/>
                <a:chOff x="1194880" y="1527026"/>
                <a:chExt cx="1216539" cy="1212323"/>
              </a:xfrm>
            </p:grpSpPr>
            <p:sp>
              <p:nvSpPr>
                <p:cNvPr id="2623" name="Google Shape;2623;p47"/>
                <p:cNvSpPr/>
                <p:nvPr/>
              </p:nvSpPr>
              <p:spPr>
                <a:xfrm>
                  <a:off x="131697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316970" y="1678502"/>
                  <a:ext cx="168" cy="875613"/>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31697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379945" y="1648946"/>
                  <a:ext cx="875794" cy="168"/>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228495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2284950" y="1707891"/>
                  <a:ext cx="168" cy="875613"/>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228495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350557" y="2617084"/>
                  <a:ext cx="875626" cy="168"/>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194880" y="1527026"/>
                  <a:ext cx="1216539" cy="121232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2" name="Google Shape;2632;p47"/>
              <p:cNvGrpSpPr/>
              <p:nvPr/>
            </p:nvGrpSpPr>
            <p:grpSpPr>
              <a:xfrm>
                <a:off x="6600848" y="1913794"/>
                <a:ext cx="100608" cy="332078"/>
                <a:chOff x="4031298" y="1913794"/>
                <a:chExt cx="100608" cy="332078"/>
              </a:xfrm>
            </p:grpSpPr>
            <p:sp>
              <p:nvSpPr>
                <p:cNvPr id="2633" name="Google Shape;2633;p47"/>
                <p:cNvSpPr/>
                <p:nvPr/>
              </p:nvSpPr>
              <p:spPr>
                <a:xfrm flipH="1">
                  <a:off x="403129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flipH="1">
                  <a:off x="4055587"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flipH="1">
                  <a:off x="4064613"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6" name="Group 75">
            <a:extLst>
              <a:ext uri="{FF2B5EF4-FFF2-40B4-BE49-F238E27FC236}">
                <a16:creationId xmlns:a16="http://schemas.microsoft.com/office/drawing/2014/main" id="{F132325B-0F0D-4FB1-98A0-CDC4A761B124}"/>
              </a:ext>
            </a:extLst>
          </p:cNvPr>
          <p:cNvGrpSpPr/>
          <p:nvPr/>
        </p:nvGrpSpPr>
        <p:grpSpPr>
          <a:xfrm>
            <a:off x="2825650" y="1312447"/>
            <a:ext cx="1317146" cy="1212323"/>
            <a:chOff x="1194880" y="1613901"/>
            <a:chExt cx="1317146" cy="1212323"/>
          </a:xfrm>
        </p:grpSpPr>
        <p:pic>
          <p:nvPicPr>
            <p:cNvPr id="77" name="Google Shape;2586;p47">
              <a:extLst>
                <a:ext uri="{FF2B5EF4-FFF2-40B4-BE49-F238E27FC236}">
                  <a16:creationId xmlns:a16="http://schemas.microsoft.com/office/drawing/2014/main" id="{450D6C7F-CA66-4048-9C0B-3342B4957A57}"/>
                </a:ext>
              </a:extLst>
            </p:cNvPr>
            <p:cNvPicPr preferRelativeResize="0"/>
            <p:nvPr/>
          </p:nvPicPr>
          <p:blipFill rotWithShape="1">
            <a:blip r:embed="rId5"/>
            <a:srcRect l="88" r="88"/>
            <a:stretch/>
          </p:blipFill>
          <p:spPr>
            <a:xfrm>
              <a:off x="1320004" y="1736067"/>
              <a:ext cx="966274" cy="967982"/>
            </a:xfrm>
            <a:prstGeom prst="rect">
              <a:avLst/>
            </a:prstGeom>
            <a:noFill/>
            <a:ln>
              <a:noFill/>
            </a:ln>
          </p:spPr>
        </p:pic>
        <p:grpSp>
          <p:nvGrpSpPr>
            <p:cNvPr id="78" name="Google Shape;2588;p47">
              <a:extLst>
                <a:ext uri="{FF2B5EF4-FFF2-40B4-BE49-F238E27FC236}">
                  <a16:creationId xmlns:a16="http://schemas.microsoft.com/office/drawing/2014/main" id="{FF3D64A1-0483-44A9-8AEC-78DB9F4B81C8}"/>
                </a:ext>
              </a:extLst>
            </p:cNvPr>
            <p:cNvGrpSpPr/>
            <p:nvPr/>
          </p:nvGrpSpPr>
          <p:grpSpPr>
            <a:xfrm>
              <a:off x="1194880" y="1613901"/>
              <a:ext cx="1317146" cy="1212323"/>
              <a:chOff x="1194880" y="1527026"/>
              <a:chExt cx="1317146" cy="1212323"/>
            </a:xfrm>
          </p:grpSpPr>
          <p:sp>
            <p:nvSpPr>
              <p:cNvPr id="79" name="Google Shape;2589;p47">
                <a:extLst>
                  <a:ext uri="{FF2B5EF4-FFF2-40B4-BE49-F238E27FC236}">
                    <a16:creationId xmlns:a16="http://schemas.microsoft.com/office/drawing/2014/main" id="{C9A6E854-1644-4D5A-B74B-07D507086C26}"/>
                  </a:ext>
                </a:extLst>
              </p:cNvPr>
              <p:cNvSpPr/>
              <p:nvPr/>
            </p:nvSpPr>
            <p:spPr>
              <a:xfrm>
                <a:off x="131697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590;p47">
                <a:extLst>
                  <a:ext uri="{FF2B5EF4-FFF2-40B4-BE49-F238E27FC236}">
                    <a16:creationId xmlns:a16="http://schemas.microsoft.com/office/drawing/2014/main" id="{6145547A-0DAB-435B-BF44-92699C5C9209}"/>
                  </a:ext>
                </a:extLst>
              </p:cNvPr>
              <p:cNvSpPr/>
              <p:nvPr/>
            </p:nvSpPr>
            <p:spPr>
              <a:xfrm>
                <a:off x="1316970" y="1678502"/>
                <a:ext cx="168" cy="875613"/>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591;p47">
                <a:extLst>
                  <a:ext uri="{FF2B5EF4-FFF2-40B4-BE49-F238E27FC236}">
                    <a16:creationId xmlns:a16="http://schemas.microsoft.com/office/drawing/2014/main" id="{81520657-69D9-420B-A9DA-2B768A899485}"/>
                  </a:ext>
                </a:extLst>
              </p:cNvPr>
              <p:cNvSpPr/>
              <p:nvPr/>
            </p:nvSpPr>
            <p:spPr>
              <a:xfrm>
                <a:off x="131697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592;p47">
                <a:extLst>
                  <a:ext uri="{FF2B5EF4-FFF2-40B4-BE49-F238E27FC236}">
                    <a16:creationId xmlns:a16="http://schemas.microsoft.com/office/drawing/2014/main" id="{7CF5991E-D2C1-4A0C-BB94-C95739855A55}"/>
                  </a:ext>
                </a:extLst>
              </p:cNvPr>
              <p:cNvSpPr/>
              <p:nvPr/>
            </p:nvSpPr>
            <p:spPr>
              <a:xfrm>
                <a:off x="1379945" y="1648946"/>
                <a:ext cx="875794" cy="168"/>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593;p47">
                <a:extLst>
                  <a:ext uri="{FF2B5EF4-FFF2-40B4-BE49-F238E27FC236}">
                    <a16:creationId xmlns:a16="http://schemas.microsoft.com/office/drawing/2014/main" id="{A2FCB18F-ABEB-497D-9B07-594100578F17}"/>
                  </a:ext>
                </a:extLst>
              </p:cNvPr>
              <p:cNvSpPr/>
              <p:nvPr/>
            </p:nvSpPr>
            <p:spPr>
              <a:xfrm>
                <a:off x="228495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594;p47">
                <a:extLst>
                  <a:ext uri="{FF2B5EF4-FFF2-40B4-BE49-F238E27FC236}">
                    <a16:creationId xmlns:a16="http://schemas.microsoft.com/office/drawing/2014/main" id="{D19772CB-6912-4250-B5B1-68780BB5F527}"/>
                  </a:ext>
                </a:extLst>
              </p:cNvPr>
              <p:cNvSpPr/>
              <p:nvPr/>
            </p:nvSpPr>
            <p:spPr>
              <a:xfrm>
                <a:off x="2284950" y="1707891"/>
                <a:ext cx="168" cy="875613"/>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595;p47">
                <a:extLst>
                  <a:ext uri="{FF2B5EF4-FFF2-40B4-BE49-F238E27FC236}">
                    <a16:creationId xmlns:a16="http://schemas.microsoft.com/office/drawing/2014/main" id="{F9F514D2-1844-446C-8DC8-2824D2C603E3}"/>
                  </a:ext>
                </a:extLst>
              </p:cNvPr>
              <p:cNvSpPr/>
              <p:nvPr/>
            </p:nvSpPr>
            <p:spPr>
              <a:xfrm>
                <a:off x="228495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596;p47">
                <a:extLst>
                  <a:ext uri="{FF2B5EF4-FFF2-40B4-BE49-F238E27FC236}">
                    <a16:creationId xmlns:a16="http://schemas.microsoft.com/office/drawing/2014/main" id="{8519C2F1-C30B-41BE-AE14-F35241F5D756}"/>
                  </a:ext>
                </a:extLst>
              </p:cNvPr>
              <p:cNvSpPr/>
              <p:nvPr/>
            </p:nvSpPr>
            <p:spPr>
              <a:xfrm>
                <a:off x="1350557" y="2617084"/>
                <a:ext cx="875626" cy="168"/>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597;p47">
                <a:extLst>
                  <a:ext uri="{FF2B5EF4-FFF2-40B4-BE49-F238E27FC236}">
                    <a16:creationId xmlns:a16="http://schemas.microsoft.com/office/drawing/2014/main" id="{12E9DD5B-F26F-482E-982F-1ECF8034F031}"/>
                  </a:ext>
                </a:extLst>
              </p:cNvPr>
              <p:cNvSpPr/>
              <p:nvPr/>
            </p:nvSpPr>
            <p:spPr>
              <a:xfrm>
                <a:off x="1194880" y="1527026"/>
                <a:ext cx="1216539" cy="121232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598;p47">
                <a:extLst>
                  <a:ext uri="{FF2B5EF4-FFF2-40B4-BE49-F238E27FC236}">
                    <a16:creationId xmlns:a16="http://schemas.microsoft.com/office/drawing/2014/main" id="{DE9860E6-EB54-45D4-BC08-AD9D522B770E}"/>
                  </a:ext>
                </a:extLst>
              </p:cNvPr>
              <p:cNvSpPr/>
              <p:nvPr/>
            </p:nvSpPr>
            <p:spPr>
              <a:xfrm>
                <a:off x="2414556"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599;p47">
                <a:extLst>
                  <a:ext uri="{FF2B5EF4-FFF2-40B4-BE49-F238E27FC236}">
                    <a16:creationId xmlns:a16="http://schemas.microsoft.com/office/drawing/2014/main" id="{D0026C1D-3712-438C-994B-A0B72DE5E47E}"/>
                  </a:ext>
                </a:extLst>
              </p:cNvPr>
              <p:cNvSpPr/>
              <p:nvPr/>
            </p:nvSpPr>
            <p:spPr>
              <a:xfrm>
                <a:off x="241141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600;p47">
                <a:extLst>
                  <a:ext uri="{FF2B5EF4-FFF2-40B4-BE49-F238E27FC236}">
                    <a16:creationId xmlns:a16="http://schemas.microsoft.com/office/drawing/2014/main" id="{80F7DCC9-75EF-4324-A280-0714FD01DA07}"/>
                  </a:ext>
                </a:extLst>
              </p:cNvPr>
              <p:cNvSpPr/>
              <p:nvPr/>
            </p:nvSpPr>
            <p:spPr>
              <a:xfrm>
                <a:off x="2411431"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Title 5">
            <a:extLst>
              <a:ext uri="{FF2B5EF4-FFF2-40B4-BE49-F238E27FC236}">
                <a16:creationId xmlns:a16="http://schemas.microsoft.com/office/drawing/2014/main" id="{858835B2-EB32-4DA2-8E53-BA83B68675D0}"/>
              </a:ext>
            </a:extLst>
          </p:cNvPr>
          <p:cNvSpPr>
            <a:spLocks noGrp="1"/>
          </p:cNvSpPr>
          <p:nvPr>
            <p:ph type="title"/>
          </p:nvPr>
        </p:nvSpPr>
        <p:spPr/>
        <p:txBody>
          <a:bodyPr/>
          <a:lstStyle/>
          <a:p>
            <a:r>
              <a:rPr lang="en-US" dirty="0"/>
              <a:t>Our team</a:t>
            </a:r>
          </a:p>
        </p:txBody>
      </p:sp>
      <p:grpSp>
        <p:nvGrpSpPr>
          <p:cNvPr id="97" name="Group 96">
            <a:extLst>
              <a:ext uri="{FF2B5EF4-FFF2-40B4-BE49-F238E27FC236}">
                <a16:creationId xmlns:a16="http://schemas.microsoft.com/office/drawing/2014/main" id="{E19FAF40-0F3C-492C-BB43-9DFFC1A51FB7}"/>
              </a:ext>
            </a:extLst>
          </p:cNvPr>
          <p:cNvGrpSpPr/>
          <p:nvPr/>
        </p:nvGrpSpPr>
        <p:grpSpPr>
          <a:xfrm>
            <a:off x="2670052" y="2715619"/>
            <a:ext cx="1587341" cy="880106"/>
            <a:chOff x="720001" y="3068875"/>
            <a:chExt cx="2166308" cy="1039443"/>
          </a:xfrm>
        </p:grpSpPr>
        <p:sp>
          <p:nvSpPr>
            <p:cNvPr id="98" name="Google Shape;2579;p47">
              <a:extLst>
                <a:ext uri="{FF2B5EF4-FFF2-40B4-BE49-F238E27FC236}">
                  <a16:creationId xmlns:a16="http://schemas.microsoft.com/office/drawing/2014/main" id="{AE0A1844-DAC2-4BD5-A259-27C4D51C48FF}"/>
                </a:ext>
              </a:extLst>
            </p:cNvPr>
            <p:cNvSpPr txBox="1"/>
            <p:nvPr/>
          </p:nvSpPr>
          <p:spPr>
            <a:xfrm>
              <a:off x="720001" y="3463018"/>
              <a:ext cx="2166300" cy="645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dirty="0">
                  <a:solidFill>
                    <a:schemeClr val="dk1"/>
                  </a:solidFill>
                  <a:latin typeface="Roboto"/>
                  <a:ea typeface="Roboto"/>
                  <a:cs typeface="Roboto"/>
                  <a:sym typeface="Roboto"/>
                </a:rPr>
                <a:t>4501104260</a:t>
              </a:r>
            </a:p>
          </p:txBody>
        </p:sp>
        <p:sp>
          <p:nvSpPr>
            <p:cNvPr id="99" name="Google Shape;2580;p47">
              <a:extLst>
                <a:ext uri="{FF2B5EF4-FFF2-40B4-BE49-F238E27FC236}">
                  <a16:creationId xmlns:a16="http://schemas.microsoft.com/office/drawing/2014/main" id="{F46E5B23-0A15-4388-8AD8-BE21F3C13699}"/>
                </a:ext>
              </a:extLst>
            </p:cNvPr>
            <p:cNvSpPr txBox="1"/>
            <p:nvPr/>
          </p:nvSpPr>
          <p:spPr>
            <a:xfrm>
              <a:off x="720009" y="3068875"/>
              <a:ext cx="2166300" cy="316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800" b="1" dirty="0">
                  <a:solidFill>
                    <a:schemeClr val="dk2"/>
                  </a:solidFill>
                  <a:latin typeface="Roboto" panose="02000000000000000000" pitchFamily="2" charset="0"/>
                  <a:ea typeface="Roboto" panose="02000000000000000000" pitchFamily="2" charset="0"/>
                  <a:cs typeface="Bebas Neue"/>
                  <a:sym typeface="Bebas Neue"/>
                </a:rPr>
                <a:t>NGUYỄN DANH TRUNG</a:t>
              </a:r>
            </a:p>
          </p:txBody>
        </p:sp>
      </p:grpSp>
      <p:cxnSp>
        <p:nvCxnSpPr>
          <p:cNvPr id="104" name="Google Shape;2620;p47">
            <a:extLst>
              <a:ext uri="{FF2B5EF4-FFF2-40B4-BE49-F238E27FC236}">
                <a16:creationId xmlns:a16="http://schemas.microsoft.com/office/drawing/2014/main" id="{3ADA75ED-94FC-4957-B168-6A7FDE67DD0D}"/>
              </a:ext>
            </a:extLst>
          </p:cNvPr>
          <p:cNvCxnSpPr>
            <a:cxnSpLocks/>
          </p:cNvCxnSpPr>
          <p:nvPr/>
        </p:nvCxnSpPr>
        <p:spPr>
          <a:xfrm>
            <a:off x="4042188" y="1918608"/>
            <a:ext cx="952331" cy="0"/>
          </a:xfrm>
          <a:prstGeom prst="straightConnector1">
            <a:avLst/>
          </a:prstGeom>
          <a:noFill/>
          <a:ln w="9525" cap="flat" cmpd="sng">
            <a:solidFill>
              <a:schemeClr val="dk2"/>
            </a:solidFill>
            <a:prstDash val="solid"/>
            <a:round/>
            <a:headEnd type="none" w="med" len="med"/>
            <a:tailEnd type="none" w="med" len="med"/>
          </a:ln>
        </p:spPr>
      </p:cxnSp>
      <p:cxnSp>
        <p:nvCxnSpPr>
          <p:cNvPr id="105" name="Google Shape;2620;p47">
            <a:extLst>
              <a:ext uri="{FF2B5EF4-FFF2-40B4-BE49-F238E27FC236}">
                <a16:creationId xmlns:a16="http://schemas.microsoft.com/office/drawing/2014/main" id="{BBD70D7C-C9AA-4348-B107-E2F66F9C4713}"/>
              </a:ext>
            </a:extLst>
          </p:cNvPr>
          <p:cNvCxnSpPr>
            <a:cxnSpLocks/>
          </p:cNvCxnSpPr>
          <p:nvPr/>
        </p:nvCxnSpPr>
        <p:spPr>
          <a:xfrm>
            <a:off x="6213042" y="1918608"/>
            <a:ext cx="950976" cy="0"/>
          </a:xfrm>
          <a:prstGeom prst="straightConnector1">
            <a:avLst/>
          </a:prstGeom>
          <a:noFill/>
          <a:ln w="9525" cap="flat" cmpd="sng">
            <a:solidFill>
              <a:schemeClr val="dk2"/>
            </a:solidFill>
            <a:prstDash val="solid"/>
            <a:round/>
            <a:headEnd type="none" w="med" len="med"/>
            <a:tailEnd type="none" w="med" len="med"/>
          </a:ln>
        </p:spPr>
      </p:cxnSp>
      <p:pic>
        <p:nvPicPr>
          <p:cNvPr id="10" name="Picture 9" descr="A picture containing person, outdoor&#10;&#10;Description automatically generated">
            <a:extLst>
              <a:ext uri="{FF2B5EF4-FFF2-40B4-BE49-F238E27FC236}">
                <a16:creationId xmlns:a16="http://schemas.microsoft.com/office/drawing/2014/main" id="{6AB181C7-39DC-4907-916C-3AB1D59AFE66}"/>
              </a:ext>
            </a:extLst>
          </p:cNvPr>
          <p:cNvPicPr>
            <a:picLocks noChangeAspect="1"/>
          </p:cNvPicPr>
          <p:nvPr/>
        </p:nvPicPr>
        <p:blipFill>
          <a:blip r:embed="rId6"/>
          <a:stretch>
            <a:fillRect/>
          </a:stretch>
        </p:blipFill>
        <p:spPr>
          <a:xfrm>
            <a:off x="5295505" y="1462666"/>
            <a:ext cx="630762" cy="945650"/>
          </a:xfrm>
          <a:prstGeom prst="rect">
            <a:avLst/>
          </a:prstGeom>
        </p:spPr>
      </p:pic>
    </p:spTree>
    <p:extLst>
      <p:ext uri="{BB962C8B-B14F-4D97-AF65-F5344CB8AC3E}">
        <p14:creationId xmlns:p14="http://schemas.microsoft.com/office/powerpoint/2010/main" val="2634310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52"/>
        <p:cNvGrpSpPr/>
        <p:nvPr/>
      </p:nvGrpSpPr>
      <p:grpSpPr>
        <a:xfrm>
          <a:off x="0" y="0"/>
          <a:ext cx="0" cy="0"/>
          <a:chOff x="0" y="0"/>
          <a:chExt cx="0" cy="0"/>
        </a:xfrm>
      </p:grpSpPr>
      <p:sp>
        <p:nvSpPr>
          <p:cNvPr id="2653" name="Google Shape;2653;p49"/>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b="1" dirty="0">
                <a:latin typeface="Roboto" panose="02000000000000000000" pitchFamily="2" charset="0"/>
                <a:ea typeface="Roboto" panose="02000000000000000000" pitchFamily="2" charset="0"/>
              </a:rPr>
              <a:t>MỘT SỐ TÀI LIỆU THAM KHẢO</a:t>
            </a:r>
            <a:endParaRPr b="1" dirty="0">
              <a:latin typeface="Roboto" panose="02000000000000000000" pitchFamily="2" charset="0"/>
              <a:ea typeface="Roboto" panose="02000000000000000000" pitchFamily="2" charset="0"/>
            </a:endParaRPr>
          </a:p>
        </p:txBody>
      </p:sp>
      <p:sp>
        <p:nvSpPr>
          <p:cNvPr id="2654" name="Google Shape;2654;p49"/>
          <p:cNvSpPr/>
          <p:nvPr/>
        </p:nvSpPr>
        <p:spPr>
          <a:xfrm>
            <a:off x="1725450" y="1589975"/>
            <a:ext cx="5693100" cy="2736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9"/>
          <p:cNvSpPr txBox="1">
            <a:spLocks noGrp="1"/>
          </p:cNvSpPr>
          <p:nvPr>
            <p:ph type="subTitle" idx="4294967295"/>
          </p:nvPr>
        </p:nvSpPr>
        <p:spPr>
          <a:xfrm>
            <a:off x="2069850" y="1742400"/>
            <a:ext cx="4889100" cy="2883875"/>
          </a:xfrm>
          <a:prstGeom prst="rect">
            <a:avLst/>
          </a:prstGeom>
        </p:spPr>
        <p:txBody>
          <a:bodyPr spcFirstLastPara="1" wrap="square" lIns="0" tIns="0" rIns="0" bIns="0" anchor="t" anchorCtr="0">
            <a:noAutofit/>
          </a:bodyPr>
          <a:lstStyle/>
          <a:p>
            <a:pPr marL="457200" lvl="0" indent="-330200" rtl="0">
              <a:lnSpc>
                <a:spcPct val="100000"/>
              </a:lnSpc>
              <a:spcBef>
                <a:spcPts val="0"/>
              </a:spcBef>
              <a:spcAft>
                <a:spcPts val="0"/>
              </a:spcAft>
              <a:buClr>
                <a:schemeClr val="dk2"/>
              </a:buClr>
              <a:buSzPts val="1600"/>
              <a:buFont typeface="Roboto"/>
              <a:buChar char="●"/>
            </a:pPr>
            <a:r>
              <a:rPr lang="en-US" dirty="0" err="1">
                <a:solidFill>
                  <a:schemeClr val="tx1"/>
                </a:solidFill>
                <a:latin typeface="Roboto" panose="02000000000000000000" pitchFamily="2" charset="0"/>
                <a:ea typeface="Roboto" panose="02000000000000000000" pitchFamily="2" charset="0"/>
              </a:rPr>
              <a:t>Youtube</a:t>
            </a:r>
            <a:r>
              <a:rPr lang="en-US" dirty="0">
                <a:solidFill>
                  <a:schemeClr val="tx1"/>
                </a:solidFill>
                <a:latin typeface="Roboto" panose="02000000000000000000" pitchFamily="2" charset="0"/>
                <a:ea typeface="Roboto" panose="02000000000000000000" pitchFamily="2" charset="0"/>
              </a:rPr>
              <a:t>: </a:t>
            </a:r>
            <a:r>
              <a:rPr lang="en-US" sz="1800"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React JS – React Tutorial for Beginners: </a:t>
            </a:r>
            <a:r>
              <a:rPr lang="en-US" sz="1800" u="sng" dirty="0">
                <a:solidFill>
                  <a:schemeClr val="tx1"/>
                </a:solidFill>
                <a:effectLst/>
                <a:latin typeface="Roboto" panose="02000000000000000000" pitchFamily="2" charset="0"/>
                <a:ea typeface="Roboto" panose="02000000000000000000" pitchFamily="2" charset="0"/>
                <a:cs typeface="Times New Roman" panose="02020603050405020304" pitchFamily="18" charset="0"/>
                <a:hlinkClick r:id="rId3">
                  <a:extLst>
                    <a:ext uri="{A12FA001-AC4F-418D-AE19-62706E023703}">
                      <ahyp:hlinkClr xmlns:ahyp="http://schemas.microsoft.com/office/drawing/2018/hyperlinkcolor" val="tx"/>
                    </a:ext>
                  </a:extLst>
                </a:hlinkClick>
              </a:rPr>
              <a:t>https://youtu.be/Ke90Tje7VS0</a:t>
            </a:r>
            <a:endParaRPr dirty="0">
              <a:solidFill>
                <a:schemeClr val="tx1"/>
              </a:solidFill>
              <a:latin typeface="Roboto" panose="02000000000000000000" pitchFamily="2" charset="0"/>
              <a:ea typeface="Roboto" panose="02000000000000000000" pitchFamily="2" charset="0"/>
            </a:endParaRPr>
          </a:p>
          <a:p>
            <a:pPr marL="457200" lvl="0" indent="-330200" rtl="0">
              <a:lnSpc>
                <a:spcPct val="100000"/>
              </a:lnSpc>
              <a:spcBef>
                <a:spcPts val="600"/>
              </a:spcBef>
              <a:spcAft>
                <a:spcPts val="0"/>
              </a:spcAft>
              <a:buClr>
                <a:schemeClr val="dk2"/>
              </a:buClr>
              <a:buSzPts val="1600"/>
              <a:buFont typeface="Roboto"/>
              <a:buChar char="●"/>
            </a:pPr>
            <a:r>
              <a:rPr lang="en-US" dirty="0">
                <a:solidFill>
                  <a:schemeClr val="tx1"/>
                </a:solidFill>
                <a:latin typeface="Roboto" panose="02000000000000000000" pitchFamily="2" charset="0"/>
                <a:ea typeface="Roboto" panose="02000000000000000000" pitchFamily="2" charset="0"/>
              </a:rPr>
              <a:t>Blogs: </a:t>
            </a:r>
            <a:r>
              <a:rPr lang="en-US" sz="1800" dirty="0">
                <a:solidFill>
                  <a:schemeClr val="tx1"/>
                </a:solidFill>
                <a:effectLst/>
                <a:latin typeface="Roboto" panose="02000000000000000000" pitchFamily="2" charset="0"/>
                <a:ea typeface="Roboto" panose="02000000000000000000" pitchFamily="2" charset="0"/>
              </a:rPr>
              <a:t>ReactJS - </a:t>
            </a:r>
            <a:r>
              <a:rPr lang="en-US" sz="1800" dirty="0" err="1">
                <a:solidFill>
                  <a:schemeClr val="tx1"/>
                </a:solidFill>
                <a:effectLst/>
                <a:latin typeface="Roboto" panose="02000000000000000000" pitchFamily="2" charset="0"/>
                <a:ea typeface="Roboto" panose="02000000000000000000" pitchFamily="2" charset="0"/>
              </a:rPr>
              <a:t>Những</a:t>
            </a:r>
            <a:r>
              <a:rPr lang="en-US" sz="1800" dirty="0">
                <a:solidFill>
                  <a:schemeClr val="tx1"/>
                </a:solidFill>
                <a:effectLst/>
                <a:latin typeface="Roboto" panose="02000000000000000000" pitchFamily="2" charset="0"/>
                <a:ea typeface="Roboto" panose="02000000000000000000" pitchFamily="2" charset="0"/>
              </a:rPr>
              <a:t> </a:t>
            </a:r>
            <a:r>
              <a:rPr lang="en-US" sz="1800" dirty="0" err="1">
                <a:solidFill>
                  <a:schemeClr val="tx1"/>
                </a:solidFill>
                <a:effectLst/>
                <a:latin typeface="Roboto" panose="02000000000000000000" pitchFamily="2" charset="0"/>
                <a:ea typeface="Roboto" panose="02000000000000000000" pitchFamily="2" charset="0"/>
              </a:rPr>
              <a:t>kiến</a:t>
            </a:r>
            <a:r>
              <a:rPr lang="en-US" sz="1800" dirty="0">
                <a:solidFill>
                  <a:schemeClr val="tx1"/>
                </a:solidFill>
                <a:effectLst/>
                <a:latin typeface="Roboto" panose="02000000000000000000" pitchFamily="2" charset="0"/>
                <a:ea typeface="Roboto" panose="02000000000000000000" pitchFamily="2" charset="0"/>
              </a:rPr>
              <a:t> </a:t>
            </a:r>
            <a:r>
              <a:rPr lang="en-US" sz="1800" dirty="0" err="1">
                <a:solidFill>
                  <a:schemeClr val="tx1"/>
                </a:solidFill>
                <a:effectLst/>
                <a:latin typeface="Roboto" panose="02000000000000000000" pitchFamily="2" charset="0"/>
                <a:ea typeface="Roboto" panose="02000000000000000000" pitchFamily="2" charset="0"/>
              </a:rPr>
              <a:t>thức</a:t>
            </a:r>
            <a:r>
              <a:rPr lang="en-US" sz="1800" dirty="0">
                <a:solidFill>
                  <a:schemeClr val="tx1"/>
                </a:solidFill>
                <a:effectLst/>
                <a:latin typeface="Roboto" panose="02000000000000000000" pitchFamily="2" charset="0"/>
                <a:ea typeface="Roboto" panose="02000000000000000000" pitchFamily="2" charset="0"/>
              </a:rPr>
              <a:t> </a:t>
            </a:r>
            <a:r>
              <a:rPr lang="en-US" sz="1800" dirty="0" err="1">
                <a:solidFill>
                  <a:schemeClr val="tx1"/>
                </a:solidFill>
                <a:effectLst/>
                <a:latin typeface="Roboto" panose="02000000000000000000" pitchFamily="2" charset="0"/>
                <a:ea typeface="Roboto" panose="02000000000000000000" pitchFamily="2" charset="0"/>
              </a:rPr>
              <a:t>cơ</a:t>
            </a:r>
            <a:r>
              <a:rPr lang="en-US" sz="1800" dirty="0">
                <a:solidFill>
                  <a:schemeClr val="tx1"/>
                </a:solidFill>
                <a:effectLst/>
                <a:latin typeface="Roboto" panose="02000000000000000000" pitchFamily="2" charset="0"/>
                <a:ea typeface="Roboto" panose="02000000000000000000" pitchFamily="2" charset="0"/>
              </a:rPr>
              <a:t> </a:t>
            </a:r>
            <a:r>
              <a:rPr lang="en-US" sz="1800" dirty="0" err="1">
                <a:solidFill>
                  <a:schemeClr val="tx1"/>
                </a:solidFill>
                <a:effectLst/>
                <a:latin typeface="Roboto" panose="02000000000000000000" pitchFamily="2" charset="0"/>
                <a:ea typeface="Roboto" panose="02000000000000000000" pitchFamily="2" charset="0"/>
              </a:rPr>
              <a:t>bản</a:t>
            </a:r>
            <a:r>
              <a:rPr lang="en-US" sz="1800" dirty="0">
                <a:solidFill>
                  <a:schemeClr val="tx1"/>
                </a:solidFill>
                <a:effectLst/>
                <a:latin typeface="Roboto" panose="02000000000000000000" pitchFamily="2" charset="0"/>
                <a:ea typeface="Roboto" panose="02000000000000000000" pitchFamily="2" charset="0"/>
              </a:rPr>
              <a:t> </a:t>
            </a:r>
            <a:r>
              <a:rPr lang="en-US" sz="1800" dirty="0" err="1">
                <a:solidFill>
                  <a:schemeClr val="tx1"/>
                </a:solidFill>
                <a:effectLst/>
                <a:latin typeface="Roboto" panose="02000000000000000000" pitchFamily="2" charset="0"/>
                <a:ea typeface="Roboto" panose="02000000000000000000" pitchFamily="2" charset="0"/>
              </a:rPr>
              <a:t>bạn</a:t>
            </a:r>
            <a:r>
              <a:rPr lang="en-US" sz="1800" dirty="0">
                <a:solidFill>
                  <a:schemeClr val="tx1"/>
                </a:solidFill>
                <a:effectLst/>
                <a:latin typeface="Roboto" panose="02000000000000000000" pitchFamily="2" charset="0"/>
                <a:ea typeface="Roboto" panose="02000000000000000000" pitchFamily="2" charset="0"/>
              </a:rPr>
              <a:t> </a:t>
            </a:r>
            <a:r>
              <a:rPr lang="en-US" sz="1800" dirty="0" err="1">
                <a:solidFill>
                  <a:schemeClr val="tx1"/>
                </a:solidFill>
                <a:effectLst/>
                <a:latin typeface="Roboto" panose="02000000000000000000" pitchFamily="2" charset="0"/>
                <a:ea typeface="Roboto" panose="02000000000000000000" pitchFamily="2" charset="0"/>
              </a:rPr>
              <a:t>cần</a:t>
            </a:r>
            <a:r>
              <a:rPr lang="en-US" sz="1800" dirty="0">
                <a:solidFill>
                  <a:schemeClr val="tx1"/>
                </a:solidFill>
                <a:effectLst/>
                <a:latin typeface="Roboto" panose="02000000000000000000" pitchFamily="2" charset="0"/>
                <a:ea typeface="Roboto" panose="02000000000000000000" pitchFamily="2" charset="0"/>
              </a:rPr>
              <a:t> </a:t>
            </a:r>
            <a:r>
              <a:rPr lang="en-US" sz="1800" dirty="0" err="1">
                <a:solidFill>
                  <a:schemeClr val="tx1"/>
                </a:solidFill>
                <a:effectLst/>
                <a:latin typeface="Roboto" panose="02000000000000000000" pitchFamily="2" charset="0"/>
                <a:ea typeface="Roboto" panose="02000000000000000000" pitchFamily="2" charset="0"/>
              </a:rPr>
              <a:t>phải</a:t>
            </a:r>
            <a:r>
              <a:rPr lang="en-US" sz="1800" dirty="0">
                <a:solidFill>
                  <a:schemeClr val="tx1"/>
                </a:solidFill>
                <a:effectLst/>
                <a:latin typeface="Roboto" panose="02000000000000000000" pitchFamily="2" charset="0"/>
                <a:ea typeface="Roboto" panose="02000000000000000000" pitchFamily="2" charset="0"/>
              </a:rPr>
              <a:t> </a:t>
            </a:r>
            <a:r>
              <a:rPr lang="en-US" sz="1800" dirty="0" err="1">
                <a:solidFill>
                  <a:schemeClr val="tx1"/>
                </a:solidFill>
                <a:effectLst/>
                <a:latin typeface="Roboto" panose="02000000000000000000" pitchFamily="2" charset="0"/>
                <a:ea typeface="Roboto" panose="02000000000000000000" pitchFamily="2" charset="0"/>
              </a:rPr>
              <a:t>biết</a:t>
            </a:r>
            <a:r>
              <a:rPr lang="en-US" sz="1800" dirty="0">
                <a:solidFill>
                  <a:schemeClr val="tx1"/>
                </a:solidFill>
                <a:effectLst/>
                <a:latin typeface="Roboto" panose="02000000000000000000" pitchFamily="2" charset="0"/>
                <a:ea typeface="Roboto" panose="02000000000000000000" pitchFamily="2" charset="0"/>
              </a:rPr>
              <a:t> | </a:t>
            </a:r>
            <a:r>
              <a:rPr lang="en-US" sz="1800" dirty="0" err="1">
                <a:solidFill>
                  <a:schemeClr val="tx1"/>
                </a:solidFill>
                <a:effectLst/>
                <a:latin typeface="Roboto" panose="02000000000000000000" pitchFamily="2" charset="0"/>
                <a:ea typeface="Roboto" panose="02000000000000000000" pitchFamily="2" charset="0"/>
              </a:rPr>
              <a:t>TopDev</a:t>
            </a:r>
            <a:r>
              <a:rPr lang="en-US" sz="1800" dirty="0">
                <a:solidFill>
                  <a:schemeClr val="tx1"/>
                </a:solidFill>
                <a:effectLst/>
                <a:latin typeface="Roboto" panose="02000000000000000000" pitchFamily="2" charset="0"/>
                <a:ea typeface="Roboto" panose="02000000000000000000" pitchFamily="2" charset="0"/>
              </a:rPr>
              <a:t>: </a:t>
            </a:r>
            <a:r>
              <a:rPr lang="en-US" sz="1800" u="sng" dirty="0">
                <a:solidFill>
                  <a:schemeClr val="tx1"/>
                </a:solidFill>
                <a:effectLst/>
                <a:latin typeface="Roboto" panose="02000000000000000000" pitchFamily="2" charset="0"/>
                <a:ea typeface="Roboto" panose="02000000000000000000" pitchFamily="2" charset="0"/>
                <a:cs typeface="Times New Roman" panose="02020603050405020304" pitchFamily="18" charset="0"/>
                <a:hlinkClick r:id="rId4">
                  <a:extLst>
                    <a:ext uri="{A12FA001-AC4F-418D-AE19-62706E023703}">
                      <ahyp:hlinkClr xmlns:ahyp="http://schemas.microsoft.com/office/drawing/2018/hyperlinkcolor" val="tx"/>
                    </a:ext>
                  </a:extLst>
                </a:hlinkClick>
              </a:rPr>
              <a:t>https://topdev.vn/blog/reactjs-nhung-dieu-ban-can-phai-biet/</a:t>
            </a:r>
            <a:endParaRPr dirty="0">
              <a:solidFill>
                <a:schemeClr val="tx1"/>
              </a:solidFill>
              <a:latin typeface="Roboto" panose="02000000000000000000" pitchFamily="2" charset="0"/>
              <a:ea typeface="Roboto" panose="02000000000000000000" pitchFamily="2" charset="0"/>
            </a:endParaRPr>
          </a:p>
          <a:p>
            <a:pPr marL="457200" lvl="0" indent="-330200" rtl="0">
              <a:lnSpc>
                <a:spcPct val="100000"/>
              </a:lnSpc>
              <a:spcBef>
                <a:spcPts val="600"/>
              </a:spcBef>
              <a:spcAft>
                <a:spcPts val="0"/>
              </a:spcAft>
              <a:buClr>
                <a:schemeClr val="dk2"/>
              </a:buClr>
              <a:buSzPts val="1600"/>
              <a:buFont typeface="Roboto"/>
              <a:buChar char="●"/>
            </a:pPr>
            <a:r>
              <a:rPr lang="en" dirty="0">
                <a:solidFill>
                  <a:schemeClr val="tx1"/>
                </a:solidFill>
                <a:latin typeface="Roboto" panose="02000000000000000000" pitchFamily="2" charset="0"/>
                <a:ea typeface="Roboto" panose="02000000000000000000" pitchFamily="2" charset="0"/>
              </a:rPr>
              <a:t>eBooks: </a:t>
            </a:r>
            <a:r>
              <a:rPr lang="en-US" sz="1800" dirty="0">
                <a:solidFill>
                  <a:schemeClr val="tx1"/>
                </a:solidFill>
                <a:effectLst/>
                <a:latin typeface="Roboto" panose="02000000000000000000" pitchFamily="2" charset="0"/>
                <a:ea typeface="Roboto" panose="02000000000000000000" pitchFamily="2" charset="0"/>
                <a:cs typeface="Times New Roman" panose="02020603050405020304" pitchFamily="18" charset="0"/>
              </a:rPr>
              <a:t>Learning React eBook :</a:t>
            </a:r>
            <a:r>
              <a:rPr lang="en-US" sz="1800" u="sng" dirty="0">
                <a:solidFill>
                  <a:srgbClr val="FFFFFF"/>
                </a:solidFill>
                <a:effectLst/>
                <a:latin typeface="Roboto" panose="02000000000000000000" pitchFamily="2" charset="0"/>
                <a:ea typeface="Roboto" panose="02000000000000000000" pitchFamily="2" charset="0"/>
                <a:cs typeface="Times New Roman" panose="02020603050405020304" pitchFamily="18" charset="0"/>
                <a:hlinkClick r:id="rId5">
                  <a:extLst>
                    <a:ext uri="{A12FA001-AC4F-418D-AE19-62706E023703}">
                      <ahyp:hlinkClr xmlns:ahyp="http://schemas.microsoft.com/office/drawing/2018/hyperlinkcolor" val="tx"/>
                    </a:ext>
                  </a:extLst>
                </a:hlinkClick>
              </a:rPr>
              <a:t>https://riptutorial.com/</a:t>
            </a:r>
            <a:r>
              <a:rPr lang="en-US" sz="1800" u="sng" dirty="0" err="1">
                <a:solidFill>
                  <a:srgbClr val="FFFFFF"/>
                </a:solidFill>
                <a:effectLst/>
                <a:latin typeface="Roboto" panose="02000000000000000000" pitchFamily="2" charset="0"/>
                <a:ea typeface="Roboto" panose="02000000000000000000" pitchFamily="2" charset="0"/>
                <a:cs typeface="Times New Roman" panose="02020603050405020304" pitchFamily="18" charset="0"/>
                <a:hlinkClick r:id="rId5">
                  <a:extLst>
                    <a:ext uri="{A12FA001-AC4F-418D-AE19-62706E023703}">
                      <ahyp:hlinkClr xmlns:ahyp="http://schemas.microsoft.com/office/drawing/2018/hyperlinkcolor" val="tx"/>
                    </a:ext>
                  </a:extLst>
                </a:hlinkClick>
              </a:rPr>
              <a:t>ebook</a:t>
            </a:r>
            <a:r>
              <a:rPr lang="en-US" sz="1800" u="sng" dirty="0">
                <a:solidFill>
                  <a:srgbClr val="FFFFFF"/>
                </a:solidFill>
                <a:effectLst/>
                <a:latin typeface="Roboto" panose="02000000000000000000" pitchFamily="2" charset="0"/>
                <a:ea typeface="Roboto" panose="02000000000000000000" pitchFamily="2" charset="0"/>
                <a:cs typeface="Times New Roman" panose="02020603050405020304" pitchFamily="18" charset="0"/>
                <a:hlinkClick r:id="rId5">
                  <a:extLst>
                    <a:ext uri="{A12FA001-AC4F-418D-AE19-62706E023703}">
                      <ahyp:hlinkClr xmlns:ahyp="http://schemas.microsoft.com/office/drawing/2018/hyperlinkcolor" val="tx"/>
                    </a:ext>
                  </a:extLst>
                </a:hlinkClick>
              </a:rPr>
              <a:t>/</a:t>
            </a:r>
            <a:r>
              <a:rPr lang="en-US" sz="1800" u="sng" dirty="0" err="1">
                <a:solidFill>
                  <a:schemeClr val="tx1"/>
                </a:solidFill>
                <a:effectLst/>
                <a:latin typeface="Roboto" panose="02000000000000000000" pitchFamily="2" charset="0"/>
                <a:ea typeface="Roboto" panose="02000000000000000000" pitchFamily="2" charset="0"/>
                <a:cs typeface="Times New Roman" panose="02020603050405020304" pitchFamily="18" charset="0"/>
                <a:hlinkClick r:id="rId5">
                  <a:extLst>
                    <a:ext uri="{A12FA001-AC4F-418D-AE19-62706E023703}">
                      <ahyp:hlinkClr xmlns:ahyp="http://schemas.microsoft.com/office/drawing/2018/hyperlinkcolor" val="tx"/>
                    </a:ext>
                  </a:extLst>
                </a:hlinkClick>
              </a:rPr>
              <a:t>reactjs</a:t>
            </a:r>
            <a:endParaRPr lang="en-US" sz="1800" dirty="0">
              <a:solidFill>
                <a:schemeClr val="tx1"/>
              </a:solidFill>
              <a:effectLst/>
              <a:latin typeface="Roboto" panose="02000000000000000000" pitchFamily="2" charset="0"/>
              <a:ea typeface="Roboto" panose="02000000000000000000" pitchFamily="2" charset="0"/>
              <a:cs typeface="Times New Roman" panose="02020603050405020304" pitchFamily="18" charset="0"/>
            </a:endParaRPr>
          </a:p>
          <a:p>
            <a:pPr marL="127000" lvl="0" indent="0" algn="ctr" rtl="0">
              <a:lnSpc>
                <a:spcPct val="100000"/>
              </a:lnSpc>
              <a:spcBef>
                <a:spcPts val="600"/>
              </a:spcBef>
              <a:spcAft>
                <a:spcPts val="0"/>
              </a:spcAft>
              <a:buClr>
                <a:schemeClr val="dk2"/>
              </a:buClr>
              <a:buSzPts val="1600"/>
              <a:buNone/>
            </a:pPr>
            <a:endParaRPr dirty="0"/>
          </a:p>
        </p:txBody>
      </p:sp>
    </p:spTree>
    <p:extLst>
      <p:ext uri="{BB962C8B-B14F-4D97-AF65-F5344CB8AC3E}">
        <p14:creationId xmlns:p14="http://schemas.microsoft.com/office/powerpoint/2010/main" val="445742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7" name="Google Shape;2037;p30"/>
          <p:cNvSpPr txBox="1">
            <a:spLocks noGrp="1"/>
          </p:cNvSpPr>
          <p:nvPr>
            <p:ph type="title"/>
          </p:nvPr>
        </p:nvSpPr>
        <p:spPr>
          <a:xfrm>
            <a:off x="720000" y="1581275"/>
            <a:ext cx="3509700" cy="63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React là gì</a:t>
            </a:r>
            <a:endParaRPr dirty="0"/>
          </a:p>
        </p:txBody>
      </p:sp>
      <p:sp>
        <p:nvSpPr>
          <p:cNvPr id="2038" name="Google Shape;2038;p30"/>
          <p:cNvSpPr txBox="1">
            <a:spLocks noGrp="1"/>
          </p:cNvSpPr>
          <p:nvPr>
            <p:ph type="subTitle" idx="1"/>
          </p:nvPr>
        </p:nvSpPr>
        <p:spPr>
          <a:xfrm>
            <a:off x="720000" y="2214275"/>
            <a:ext cx="3509700" cy="138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dirty="0"/>
              <a:t>React là thư viện JavaScript phổ biến nhất để xây dựng giao diện người dùng (UI). Nó cho tốc độ phản hồi tuyệt vời khi user nhập liệu bằng cách sử dụng phương pháp mới để render trang web.</a:t>
            </a:r>
            <a:endParaRPr lang="en-US" dirty="0"/>
          </a:p>
        </p:txBody>
      </p:sp>
      <p:pic>
        <p:nvPicPr>
          <p:cNvPr id="2039" name="Google Shape;2039;p30"/>
          <p:cNvPicPr preferRelativeResize="0"/>
          <p:nvPr/>
        </p:nvPicPr>
        <p:blipFill rotWithShape="1">
          <a:blip r:embed="rId3"/>
          <a:srcRect l="11201" r="11201"/>
          <a:stretch/>
        </p:blipFill>
        <p:spPr>
          <a:xfrm>
            <a:off x="4589375" y="732288"/>
            <a:ext cx="4301544" cy="3686728"/>
          </a:xfrm>
          <a:prstGeom prst="rect">
            <a:avLst/>
          </a:prstGeom>
          <a:noFill/>
          <a:ln w="9525" cap="flat" cmpd="sng">
            <a:solidFill>
              <a:schemeClr val="accent4"/>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200" b="1" dirty="0">
                <a:latin typeface="Roboto" panose="02000000000000000000" pitchFamily="2" charset="0"/>
                <a:ea typeface="Roboto" panose="02000000000000000000" pitchFamily="2" charset="0"/>
              </a:rPr>
              <a:t>MỘT SỐ KHÁI NIỆM TRONG REACT</a:t>
            </a:r>
            <a:endParaRPr sz="3200" b="1" dirty="0">
              <a:latin typeface="Roboto" panose="02000000000000000000" pitchFamily="2" charset="0"/>
              <a:ea typeface="Roboto" panose="02000000000000000000" pitchFamily="2" charset="0"/>
            </a:endParaRPr>
          </a:p>
        </p:txBody>
      </p:sp>
      <p:sp>
        <p:nvSpPr>
          <p:cNvPr id="2136" name="Google Shape;2136;p34"/>
          <p:cNvSpPr txBox="1">
            <a:spLocks noGrp="1"/>
          </p:cNvSpPr>
          <p:nvPr>
            <p:ph type="subTitle" idx="1"/>
          </p:nvPr>
        </p:nvSpPr>
        <p:spPr>
          <a:xfrm>
            <a:off x="720000" y="1975293"/>
            <a:ext cx="21663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dirty="0"/>
              <a:t>Là gói cung cấp các phương thức DOM cụ thể cho phép quản lý các phần tử DOM của trang web.</a:t>
            </a:r>
          </a:p>
          <a:p>
            <a:pPr marL="0" lvl="0" indent="0" algn="ctr" rtl="0">
              <a:spcBef>
                <a:spcPts val="0"/>
              </a:spcBef>
              <a:spcAft>
                <a:spcPts val="0"/>
              </a:spcAft>
              <a:buNone/>
            </a:pPr>
            <a:endParaRPr dirty="0"/>
          </a:p>
        </p:txBody>
      </p:sp>
      <p:sp>
        <p:nvSpPr>
          <p:cNvPr id="2137" name="Google Shape;2137;p34"/>
          <p:cNvSpPr txBox="1">
            <a:spLocks noGrp="1"/>
          </p:cNvSpPr>
          <p:nvPr>
            <p:ph type="title" idx="2"/>
          </p:nvPr>
        </p:nvSpPr>
        <p:spPr>
          <a:xfrm>
            <a:off x="720000" y="1208265"/>
            <a:ext cx="2166300" cy="31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rEACTdom</a:t>
            </a:r>
            <a:endParaRPr dirty="0"/>
          </a:p>
        </p:txBody>
      </p:sp>
      <p:sp>
        <p:nvSpPr>
          <p:cNvPr id="2138" name="Google Shape;2138;p34"/>
          <p:cNvSpPr txBox="1">
            <a:spLocks noGrp="1"/>
          </p:cNvSpPr>
          <p:nvPr>
            <p:ph type="subTitle" idx="3"/>
          </p:nvPr>
        </p:nvSpPr>
        <p:spPr>
          <a:xfrm>
            <a:off x="720001" y="3680298"/>
            <a:ext cx="21663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dirty="0"/>
              <a:t>Là một đối tượng Javascript dùng để lưu trữ thông tin. Thường </a:t>
            </a:r>
            <a:r>
              <a:rPr lang="en-US" dirty="0" err="1"/>
              <a:t>truyền</a:t>
            </a:r>
            <a:r>
              <a:rPr lang="en-US" dirty="0"/>
              <a:t> </a:t>
            </a:r>
            <a:r>
              <a:rPr lang="en-US" dirty="0" err="1"/>
              <a:t>vào</a:t>
            </a:r>
            <a:r>
              <a:rPr lang="en-US" dirty="0"/>
              <a:t> </a:t>
            </a:r>
            <a:r>
              <a:rPr lang="vi-VN" dirty="0"/>
              <a:t>trong một component.</a:t>
            </a:r>
          </a:p>
        </p:txBody>
      </p:sp>
      <p:sp>
        <p:nvSpPr>
          <p:cNvPr id="2139" name="Google Shape;2139;p34"/>
          <p:cNvSpPr txBox="1">
            <a:spLocks noGrp="1"/>
          </p:cNvSpPr>
          <p:nvPr>
            <p:ph type="title" idx="4"/>
          </p:nvPr>
        </p:nvSpPr>
        <p:spPr>
          <a:xfrm>
            <a:off x="720000" y="3075611"/>
            <a:ext cx="2166300" cy="31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pROPS</a:t>
            </a:r>
            <a:endParaRPr dirty="0"/>
          </a:p>
        </p:txBody>
      </p:sp>
      <p:sp>
        <p:nvSpPr>
          <p:cNvPr id="2140" name="Google Shape;2140;p34"/>
          <p:cNvSpPr txBox="1">
            <a:spLocks noGrp="1"/>
          </p:cNvSpPr>
          <p:nvPr>
            <p:ph type="subTitle" idx="5"/>
          </p:nvPr>
        </p:nvSpPr>
        <p:spPr>
          <a:xfrm>
            <a:off x="3488850" y="1975293"/>
            <a:ext cx="21663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err="1"/>
              <a:t>Một</a:t>
            </a:r>
            <a:r>
              <a:rPr lang="en-US" dirty="0"/>
              <a:t> </a:t>
            </a:r>
            <a:r>
              <a:rPr lang="en-US" dirty="0" err="1"/>
              <a:t>phần</a:t>
            </a:r>
            <a:r>
              <a:rPr lang="en-US" dirty="0"/>
              <a:t> </a:t>
            </a:r>
            <a:r>
              <a:rPr lang="en-US" dirty="0" err="1"/>
              <a:t>của</a:t>
            </a:r>
            <a:r>
              <a:rPr lang="en-US" dirty="0"/>
              <a:t> </a:t>
            </a:r>
            <a:r>
              <a:rPr lang="en-US" dirty="0" err="1"/>
              <a:t>một</a:t>
            </a:r>
            <a:r>
              <a:rPr lang="en-US" dirty="0"/>
              <a:t> UI </a:t>
            </a:r>
            <a:r>
              <a:rPr lang="en-US" dirty="0" err="1"/>
              <a:t>được</a:t>
            </a:r>
            <a:r>
              <a:rPr lang="en-US" dirty="0"/>
              <a:t> </a:t>
            </a:r>
            <a:r>
              <a:rPr lang="en-US" dirty="0" err="1"/>
              <a:t>phân</a:t>
            </a:r>
            <a:r>
              <a:rPr lang="en-US" dirty="0"/>
              <a:t> </a:t>
            </a:r>
            <a:r>
              <a:rPr lang="en-US" dirty="0" err="1"/>
              <a:t>tách</a:t>
            </a:r>
            <a:r>
              <a:rPr lang="en-US" dirty="0"/>
              <a:t> ra </a:t>
            </a:r>
            <a:r>
              <a:rPr lang="en-US" dirty="0" err="1"/>
              <a:t>giúp</a:t>
            </a:r>
            <a:r>
              <a:rPr lang="en-US" dirty="0"/>
              <a:t> </a:t>
            </a:r>
            <a:r>
              <a:rPr lang="en-US" dirty="0" err="1"/>
              <a:t>cho</a:t>
            </a:r>
            <a:r>
              <a:rPr lang="en-US" dirty="0"/>
              <a:t> </a:t>
            </a:r>
            <a:r>
              <a:rPr lang="en-US" dirty="0" err="1"/>
              <a:t>việc</a:t>
            </a:r>
            <a:r>
              <a:rPr lang="en-US" dirty="0"/>
              <a:t> </a:t>
            </a:r>
            <a:r>
              <a:rPr lang="en-US" dirty="0" err="1"/>
              <a:t>tái</a:t>
            </a:r>
            <a:r>
              <a:rPr lang="en-US" dirty="0"/>
              <a:t> </a:t>
            </a:r>
            <a:r>
              <a:rPr lang="en-US" dirty="0" err="1"/>
              <a:t>sử</a:t>
            </a:r>
            <a:r>
              <a:rPr lang="en-US" dirty="0"/>
              <a:t> </a:t>
            </a:r>
            <a:r>
              <a:rPr lang="en-US" dirty="0" err="1"/>
              <a:t>dụng</a:t>
            </a:r>
            <a:r>
              <a:rPr lang="en-US" dirty="0"/>
              <a:t> </a:t>
            </a:r>
            <a:r>
              <a:rPr lang="en-US" dirty="0" err="1"/>
              <a:t>và</a:t>
            </a:r>
            <a:r>
              <a:rPr lang="en-US" dirty="0"/>
              <a:t> </a:t>
            </a:r>
            <a:r>
              <a:rPr lang="en-US" dirty="0" err="1"/>
              <a:t>xây</a:t>
            </a:r>
            <a:r>
              <a:rPr lang="en-US" dirty="0"/>
              <a:t> </a:t>
            </a:r>
            <a:r>
              <a:rPr lang="en-US" dirty="0" err="1"/>
              <a:t>dựng</a:t>
            </a:r>
            <a:r>
              <a:rPr lang="en-US" dirty="0"/>
              <a:t> web.</a:t>
            </a:r>
            <a:endParaRPr dirty="0"/>
          </a:p>
        </p:txBody>
      </p:sp>
      <p:sp>
        <p:nvSpPr>
          <p:cNvPr id="2141" name="Google Shape;2141;p34"/>
          <p:cNvSpPr txBox="1">
            <a:spLocks noGrp="1"/>
          </p:cNvSpPr>
          <p:nvPr>
            <p:ph type="title" idx="6"/>
          </p:nvPr>
        </p:nvSpPr>
        <p:spPr>
          <a:xfrm>
            <a:off x="3488850" y="1208265"/>
            <a:ext cx="2166300" cy="31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cOMPONENT</a:t>
            </a:r>
            <a:endParaRPr dirty="0"/>
          </a:p>
        </p:txBody>
      </p:sp>
      <p:sp>
        <p:nvSpPr>
          <p:cNvPr id="2142" name="Google Shape;2142;p34"/>
          <p:cNvSpPr txBox="1">
            <a:spLocks noGrp="1"/>
          </p:cNvSpPr>
          <p:nvPr>
            <p:ph type="subTitle" idx="7"/>
          </p:nvPr>
        </p:nvSpPr>
        <p:spPr>
          <a:xfrm>
            <a:off x="3488851" y="3680298"/>
            <a:ext cx="21663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L</a:t>
            </a:r>
            <a:r>
              <a:rPr lang="vi-VN" dirty="0"/>
              <a:t>à một loạt các phương thức được gọi trong các giai đoạn khác nhau của </a:t>
            </a:r>
            <a:r>
              <a:rPr lang="en-US" dirty="0" err="1"/>
              <a:t>một</a:t>
            </a:r>
            <a:r>
              <a:rPr lang="en-US" dirty="0"/>
              <a:t> component</a:t>
            </a:r>
            <a:r>
              <a:rPr lang="vi-VN" dirty="0"/>
              <a:t>.</a:t>
            </a:r>
            <a:endParaRPr dirty="0"/>
          </a:p>
        </p:txBody>
      </p:sp>
      <p:sp>
        <p:nvSpPr>
          <p:cNvPr id="2143" name="Google Shape;2143;p34"/>
          <p:cNvSpPr txBox="1">
            <a:spLocks noGrp="1"/>
          </p:cNvSpPr>
          <p:nvPr>
            <p:ph type="title" idx="8"/>
          </p:nvPr>
        </p:nvSpPr>
        <p:spPr>
          <a:xfrm>
            <a:off x="3488851" y="3075608"/>
            <a:ext cx="2166300" cy="31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LIFECYCLE</a:t>
            </a:r>
            <a:endParaRPr dirty="0"/>
          </a:p>
        </p:txBody>
      </p:sp>
      <p:sp>
        <p:nvSpPr>
          <p:cNvPr id="2144" name="Google Shape;2144;p34"/>
          <p:cNvSpPr txBox="1">
            <a:spLocks noGrp="1"/>
          </p:cNvSpPr>
          <p:nvPr>
            <p:ph type="subTitle" idx="9"/>
          </p:nvPr>
        </p:nvSpPr>
        <p:spPr>
          <a:xfrm>
            <a:off x="6257701" y="1975293"/>
            <a:ext cx="21663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Là một đối tượng Javascript dùng để lưu trữ thông tin. Thường được khởi tạo trong một component.</a:t>
            </a:r>
            <a:endParaRPr dirty="0"/>
          </a:p>
        </p:txBody>
      </p:sp>
      <p:sp>
        <p:nvSpPr>
          <p:cNvPr id="2145" name="Google Shape;2145;p34"/>
          <p:cNvSpPr txBox="1">
            <a:spLocks noGrp="1"/>
          </p:cNvSpPr>
          <p:nvPr>
            <p:ph type="title" idx="13"/>
          </p:nvPr>
        </p:nvSpPr>
        <p:spPr>
          <a:xfrm>
            <a:off x="6257701" y="1208265"/>
            <a:ext cx="2166300" cy="31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sTATE</a:t>
            </a:r>
            <a:endParaRPr dirty="0"/>
          </a:p>
        </p:txBody>
      </p:sp>
      <p:sp>
        <p:nvSpPr>
          <p:cNvPr id="2146" name="Google Shape;2146;p34"/>
          <p:cNvSpPr txBox="1">
            <a:spLocks noGrp="1"/>
          </p:cNvSpPr>
          <p:nvPr>
            <p:ph type="subTitle" idx="14"/>
          </p:nvPr>
        </p:nvSpPr>
        <p:spPr>
          <a:xfrm>
            <a:off x="6257701" y="3680298"/>
            <a:ext cx="21663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err="1"/>
              <a:t>Là</a:t>
            </a:r>
            <a:r>
              <a:rPr lang="en-US" dirty="0"/>
              <a:t> </a:t>
            </a:r>
            <a:r>
              <a:rPr lang="en-US" dirty="0" err="1"/>
              <a:t>thư</a:t>
            </a:r>
            <a:r>
              <a:rPr lang="en-US" dirty="0"/>
              <a:t> </a:t>
            </a:r>
            <a:r>
              <a:rPr lang="en-US" dirty="0" err="1"/>
              <a:t>viện</a:t>
            </a:r>
            <a:r>
              <a:rPr lang="en-US" dirty="0"/>
              <a:t> c</a:t>
            </a:r>
            <a:r>
              <a:rPr lang="vi-VN" dirty="0"/>
              <a:t>ho phép điều hướng giữa các </a:t>
            </a:r>
            <a:r>
              <a:rPr lang="en-US" dirty="0" err="1"/>
              <a:t>giao</a:t>
            </a:r>
            <a:r>
              <a:rPr lang="en-US" dirty="0"/>
              <a:t> </a:t>
            </a:r>
            <a:r>
              <a:rPr lang="en-US" dirty="0" err="1"/>
              <a:t>diện</a:t>
            </a:r>
            <a:r>
              <a:rPr lang="en-US" dirty="0"/>
              <a:t> </a:t>
            </a:r>
            <a:r>
              <a:rPr lang="vi-VN" dirty="0"/>
              <a:t>của các</a:t>
            </a:r>
            <a:r>
              <a:rPr lang="en-US" dirty="0"/>
              <a:t> component</a:t>
            </a:r>
            <a:r>
              <a:rPr lang="vi-VN" dirty="0"/>
              <a:t> khác nhau trong Ứng dụng React</a:t>
            </a:r>
            <a:r>
              <a:rPr lang="en-US" dirty="0"/>
              <a:t>.</a:t>
            </a:r>
            <a:endParaRPr dirty="0"/>
          </a:p>
        </p:txBody>
      </p:sp>
      <p:sp>
        <p:nvSpPr>
          <p:cNvPr id="2147" name="Google Shape;2147;p34"/>
          <p:cNvSpPr txBox="1">
            <a:spLocks noGrp="1"/>
          </p:cNvSpPr>
          <p:nvPr>
            <p:ph type="title" idx="15"/>
          </p:nvPr>
        </p:nvSpPr>
        <p:spPr>
          <a:xfrm>
            <a:off x="6257701" y="3075608"/>
            <a:ext cx="2166300" cy="31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ROUTER</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3"/>
        <p:cNvGrpSpPr/>
        <p:nvPr/>
      </p:nvGrpSpPr>
      <p:grpSpPr>
        <a:xfrm>
          <a:off x="0" y="0"/>
          <a:ext cx="0" cy="0"/>
          <a:chOff x="0" y="0"/>
          <a:chExt cx="0" cy="0"/>
        </a:xfrm>
      </p:grpSpPr>
      <p:sp>
        <p:nvSpPr>
          <p:cNvPr id="2314" name="Google Shape;2314;p38"/>
          <p:cNvSpPr txBox="1">
            <a:spLocks noGrp="1"/>
          </p:cNvSpPr>
          <p:nvPr>
            <p:ph type="title"/>
          </p:nvPr>
        </p:nvSpPr>
        <p:spPr>
          <a:xfrm>
            <a:off x="719999" y="274368"/>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b="1" dirty="0">
                <a:latin typeface="Roboto" panose="02000000000000000000" pitchFamily="2" charset="0"/>
                <a:ea typeface="Roboto" panose="02000000000000000000" pitchFamily="2" charset="0"/>
              </a:rPr>
              <a:t>SƠ DỒ TƯ DUY</a:t>
            </a:r>
            <a:endParaRPr b="1" dirty="0">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FD1EEE58-1BB8-4AFF-800E-36148C68E124}"/>
              </a:ext>
            </a:extLst>
          </p:cNvPr>
          <p:cNvPicPr>
            <a:picLocks noChangeAspect="1"/>
          </p:cNvPicPr>
          <p:nvPr/>
        </p:nvPicPr>
        <p:blipFill>
          <a:blip r:embed="rId3"/>
          <a:stretch>
            <a:fillRect/>
          </a:stretch>
        </p:blipFill>
        <p:spPr>
          <a:xfrm>
            <a:off x="3009329" y="762768"/>
            <a:ext cx="3125342" cy="4290850"/>
          </a:xfrm>
          <a:prstGeom prst="rect">
            <a:avLst/>
          </a:prstGeom>
        </p:spPr>
      </p:pic>
    </p:spTree>
    <p:extLst>
      <p:ext uri="{BB962C8B-B14F-4D97-AF65-F5344CB8AC3E}">
        <p14:creationId xmlns:p14="http://schemas.microsoft.com/office/powerpoint/2010/main" val="2506499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25"/>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2800" b="1" dirty="0">
                <a:latin typeface="Roboto" panose="02000000000000000000" pitchFamily="2" charset="0"/>
                <a:ea typeface="Roboto" panose="02000000000000000000" pitchFamily="2" charset="0"/>
                <a:sym typeface="Bebas Neue"/>
              </a:rPr>
              <a:t>CÁC QUÁ TRÌNH </a:t>
            </a:r>
            <a:r>
              <a:rPr lang="en-US" sz="2800" b="1" dirty="0">
                <a:latin typeface="Roboto" panose="02000000000000000000" pitchFamily="2" charset="0"/>
                <a:ea typeface="Roboto" panose="02000000000000000000" pitchFamily="2" charset="0"/>
              </a:rPr>
              <a:t>TẠO CHƯƠNG TRÌNH REACT</a:t>
            </a:r>
            <a:endParaRPr sz="2800" b="1" dirty="0">
              <a:latin typeface="Roboto" panose="02000000000000000000" pitchFamily="2" charset="0"/>
              <a:ea typeface="Roboto" panose="02000000000000000000" pitchFamily="2" charset="0"/>
              <a:sym typeface="Bebas Neue"/>
            </a:endParaRPr>
          </a:p>
        </p:txBody>
      </p:sp>
      <p:sp>
        <p:nvSpPr>
          <p:cNvPr id="1878" name="Google Shape;1878;p25"/>
          <p:cNvSpPr txBox="1">
            <a:spLocks noGrp="1"/>
          </p:cNvSpPr>
          <p:nvPr>
            <p:ph type="body" idx="1"/>
          </p:nvPr>
        </p:nvSpPr>
        <p:spPr>
          <a:xfrm>
            <a:off x="720000" y="1242425"/>
            <a:ext cx="7704000" cy="3326700"/>
          </a:xfrm>
          <a:prstGeom prst="rect">
            <a:avLst/>
          </a:prstGeom>
        </p:spPr>
        <p:txBody>
          <a:bodyPr spcFirstLastPara="1" wrap="square" lIns="0" tIns="0" rIns="0" bIns="0" anchor="t" anchorCtr="0">
            <a:noAutofit/>
          </a:bodyPr>
          <a:lstStyle/>
          <a:p>
            <a:pPr marL="457200" lvl="0" indent="-304800" algn="l" rtl="0">
              <a:spcBef>
                <a:spcPts val="1600"/>
              </a:spcBef>
              <a:spcAft>
                <a:spcPts val="0"/>
              </a:spcAft>
              <a:buSzPts val="1200"/>
              <a:buFont typeface="Roboto"/>
              <a:buChar char="●"/>
            </a:pPr>
            <a:r>
              <a:rPr lang="en-US" dirty="0" err="1">
                <a:latin typeface="Roboto"/>
                <a:ea typeface="Roboto"/>
                <a:cs typeface="Roboto"/>
                <a:sym typeface="Roboto"/>
              </a:rPr>
              <a:t>Cài</a:t>
            </a:r>
            <a:r>
              <a:rPr lang="en-US" dirty="0">
                <a:latin typeface="Roboto"/>
                <a:ea typeface="Roboto"/>
                <a:cs typeface="Roboto"/>
                <a:sym typeface="Roboto"/>
              </a:rPr>
              <a:t> </a:t>
            </a:r>
            <a:r>
              <a:rPr lang="en-US" dirty="0" err="1">
                <a:latin typeface="Roboto"/>
                <a:ea typeface="Roboto"/>
                <a:cs typeface="Roboto"/>
                <a:sym typeface="Roboto"/>
              </a:rPr>
              <a:t>đặt</a:t>
            </a:r>
            <a:r>
              <a:rPr lang="en-US" dirty="0">
                <a:latin typeface="Roboto"/>
                <a:ea typeface="Roboto"/>
                <a:cs typeface="Roboto"/>
                <a:sym typeface="Roboto"/>
              </a:rPr>
              <a:t> </a:t>
            </a:r>
            <a:r>
              <a:rPr lang="en-US" b="1" dirty="0">
                <a:solidFill>
                  <a:schemeClr val="bg2"/>
                </a:solidFill>
                <a:latin typeface="Roboto"/>
                <a:ea typeface="Roboto"/>
                <a:cs typeface="Roboto"/>
                <a:sym typeface="Roboto"/>
              </a:rPr>
              <a:t>Node.js </a:t>
            </a:r>
            <a:r>
              <a:rPr lang="en-US" dirty="0" err="1">
                <a:latin typeface="Roboto"/>
                <a:ea typeface="Roboto"/>
                <a:cs typeface="Roboto"/>
                <a:sym typeface="Roboto"/>
              </a:rPr>
              <a:t>và</a:t>
            </a:r>
            <a:r>
              <a:rPr lang="en-US" dirty="0">
                <a:latin typeface="Roboto"/>
                <a:ea typeface="Roboto"/>
                <a:cs typeface="Roboto"/>
                <a:sym typeface="Roboto"/>
              </a:rPr>
              <a:t> IDE </a:t>
            </a:r>
            <a:r>
              <a:rPr lang="en-US" dirty="0" err="1">
                <a:latin typeface="Roboto"/>
                <a:ea typeface="Roboto"/>
                <a:cs typeface="Roboto"/>
                <a:sym typeface="Roboto"/>
              </a:rPr>
              <a:t>tuỳ</a:t>
            </a:r>
            <a:r>
              <a:rPr lang="en-US" dirty="0">
                <a:latin typeface="Roboto"/>
                <a:ea typeface="Roboto"/>
                <a:cs typeface="Roboto"/>
                <a:sym typeface="Roboto"/>
              </a:rPr>
              <a:t> </a:t>
            </a:r>
            <a:r>
              <a:rPr lang="en-US" dirty="0" err="1">
                <a:latin typeface="Roboto"/>
                <a:ea typeface="Roboto"/>
                <a:cs typeface="Roboto"/>
                <a:sym typeface="Roboto"/>
              </a:rPr>
              <a:t>chọn</a:t>
            </a:r>
            <a:r>
              <a:rPr lang="en-US" dirty="0">
                <a:latin typeface="Roboto"/>
                <a:ea typeface="Roboto"/>
                <a:cs typeface="Roboto"/>
                <a:sym typeface="Roboto"/>
              </a:rPr>
              <a:t> (VS Code, Sublime text, </a:t>
            </a:r>
            <a:r>
              <a:rPr lang="en-US" dirty="0" err="1">
                <a:latin typeface="Roboto"/>
                <a:ea typeface="Roboto"/>
                <a:cs typeface="Roboto"/>
                <a:sym typeface="Roboto"/>
              </a:rPr>
              <a:t>v.v</a:t>
            </a:r>
            <a:r>
              <a:rPr lang="en-US" dirty="0">
                <a:latin typeface="Roboto"/>
                <a:ea typeface="Roboto"/>
                <a:cs typeface="Roboto"/>
                <a:sym typeface="Roboto"/>
              </a:rPr>
              <a:t>…)</a:t>
            </a:r>
          </a:p>
          <a:p>
            <a:pPr marL="457200" lvl="0" indent="-304800" algn="l" rtl="0">
              <a:spcBef>
                <a:spcPts val="1600"/>
              </a:spcBef>
              <a:spcAft>
                <a:spcPts val="0"/>
              </a:spcAft>
              <a:buSzPts val="1200"/>
              <a:buFont typeface="Roboto"/>
              <a:buChar char="●"/>
            </a:pPr>
            <a:r>
              <a:rPr lang="en-US" dirty="0" err="1"/>
              <a:t>Mở</a:t>
            </a:r>
            <a:r>
              <a:rPr lang="en-US" dirty="0"/>
              <a:t> </a:t>
            </a:r>
            <a:r>
              <a:rPr lang="en-US" b="1" dirty="0">
                <a:solidFill>
                  <a:schemeClr val="bg2"/>
                </a:solidFill>
              </a:rPr>
              <a:t>CLI </a:t>
            </a:r>
            <a:r>
              <a:rPr lang="en-US" dirty="0" err="1"/>
              <a:t>có</a:t>
            </a:r>
            <a:r>
              <a:rPr lang="en-US" dirty="0"/>
              <a:t> </a:t>
            </a:r>
            <a:r>
              <a:rPr lang="en-US" dirty="0" err="1"/>
              <a:t>sẵn</a:t>
            </a:r>
            <a:r>
              <a:rPr lang="en-US" dirty="0"/>
              <a:t> </a:t>
            </a:r>
            <a:r>
              <a:rPr lang="en-US" dirty="0" err="1"/>
              <a:t>và</a:t>
            </a:r>
            <a:r>
              <a:rPr lang="en-US" dirty="0"/>
              <a:t> </a:t>
            </a:r>
            <a:r>
              <a:rPr lang="en-US" dirty="0" err="1"/>
              <a:t>gõ</a:t>
            </a:r>
            <a:r>
              <a:rPr lang="en-US" dirty="0"/>
              <a:t> </a:t>
            </a:r>
            <a:r>
              <a:rPr lang="en-US" dirty="0" err="1"/>
              <a:t>các</a:t>
            </a:r>
            <a:r>
              <a:rPr lang="en-US" dirty="0"/>
              <a:t> </a:t>
            </a:r>
            <a:r>
              <a:rPr lang="en-US" dirty="0" err="1"/>
              <a:t>lệnh</a:t>
            </a:r>
            <a:r>
              <a:rPr lang="en-US" dirty="0"/>
              <a:t> </a:t>
            </a:r>
            <a:r>
              <a:rPr lang="en-US" dirty="0" err="1"/>
              <a:t>sau</a:t>
            </a:r>
            <a:r>
              <a:rPr lang="en-US" dirty="0"/>
              <a:t>:</a:t>
            </a:r>
          </a:p>
          <a:p>
            <a:pPr lvl="1" indent="-304800">
              <a:spcBef>
                <a:spcPts val="0"/>
              </a:spcBef>
              <a:buClr>
                <a:schemeClr val="bg2"/>
              </a:buClr>
              <a:buSzPct val="100000"/>
              <a:buFont typeface="Roboto"/>
              <a:buChar char="●"/>
            </a:pPr>
            <a:r>
              <a:rPr lang="en-US" sz="1200" dirty="0" err="1">
                <a:latin typeface="Roboto"/>
                <a:ea typeface="Roboto"/>
                <a:cs typeface="Roboto"/>
                <a:sym typeface="Roboto"/>
              </a:rPr>
              <a:t>npm</a:t>
            </a:r>
            <a:r>
              <a:rPr lang="en-US" sz="1200" dirty="0">
                <a:latin typeface="Roboto"/>
                <a:ea typeface="Roboto"/>
                <a:cs typeface="Roboto"/>
                <a:sym typeface="Roboto"/>
              </a:rPr>
              <a:t> install -g create-react-app</a:t>
            </a:r>
          </a:p>
          <a:p>
            <a:pPr lvl="1" indent="-304800">
              <a:spcBef>
                <a:spcPts val="0"/>
              </a:spcBef>
              <a:buClr>
                <a:schemeClr val="bg2"/>
              </a:buClr>
              <a:buSzPct val="100000"/>
              <a:buFont typeface="Roboto"/>
              <a:buChar char="●"/>
            </a:pPr>
            <a:r>
              <a:rPr lang="en-US" sz="1200" dirty="0">
                <a:latin typeface="Roboto"/>
                <a:ea typeface="Roboto"/>
                <a:cs typeface="Roboto"/>
                <a:sym typeface="Roboto"/>
              </a:rPr>
              <a:t>create-react-app my-app</a:t>
            </a:r>
          </a:p>
          <a:p>
            <a:pPr marL="457200" lvl="0" indent="-304800" algn="l" rtl="0">
              <a:spcBef>
                <a:spcPts val="0"/>
              </a:spcBef>
              <a:spcAft>
                <a:spcPts val="0"/>
              </a:spcAft>
              <a:buSzPts val="1200"/>
              <a:buFont typeface="Roboto"/>
              <a:buChar char="●"/>
            </a:pPr>
            <a:r>
              <a:rPr lang="en-US" dirty="0"/>
              <a:t>K</a:t>
            </a:r>
            <a:r>
              <a:rPr lang="en-US" dirty="0">
                <a:latin typeface="Roboto"/>
                <a:ea typeface="Roboto"/>
                <a:cs typeface="Roboto"/>
                <a:sym typeface="Roboto"/>
              </a:rPr>
              <a:t>hi </a:t>
            </a:r>
            <a:r>
              <a:rPr lang="en-US" dirty="0" err="1">
                <a:latin typeface="Roboto"/>
                <a:ea typeface="Roboto"/>
                <a:cs typeface="Roboto"/>
                <a:sym typeface="Roboto"/>
              </a:rPr>
              <a:t>cài</a:t>
            </a:r>
            <a:r>
              <a:rPr lang="en-US" dirty="0">
                <a:latin typeface="Roboto"/>
                <a:ea typeface="Roboto"/>
                <a:cs typeface="Roboto"/>
                <a:sym typeface="Roboto"/>
              </a:rPr>
              <a:t> </a:t>
            </a:r>
            <a:r>
              <a:rPr lang="en-US" dirty="0" err="1">
                <a:latin typeface="Roboto"/>
                <a:ea typeface="Roboto"/>
                <a:cs typeface="Roboto"/>
                <a:sym typeface="Roboto"/>
              </a:rPr>
              <a:t>đặt</a:t>
            </a:r>
            <a:r>
              <a:rPr lang="en-US" dirty="0">
                <a:latin typeface="Roboto"/>
                <a:ea typeface="Roboto"/>
                <a:cs typeface="Roboto"/>
                <a:sym typeface="Roboto"/>
              </a:rPr>
              <a:t> </a:t>
            </a:r>
            <a:r>
              <a:rPr lang="en-US" dirty="0" err="1">
                <a:latin typeface="Roboto"/>
                <a:ea typeface="Roboto"/>
                <a:cs typeface="Roboto"/>
                <a:sym typeface="Roboto"/>
              </a:rPr>
              <a:t>thành</a:t>
            </a:r>
            <a:r>
              <a:rPr lang="en-US" dirty="0">
                <a:latin typeface="Roboto"/>
                <a:ea typeface="Roboto"/>
                <a:cs typeface="Roboto"/>
                <a:sym typeface="Roboto"/>
              </a:rPr>
              <a:t> </a:t>
            </a:r>
            <a:r>
              <a:rPr lang="en-US" dirty="0" err="1">
                <a:latin typeface="Roboto"/>
                <a:ea typeface="Roboto"/>
                <a:cs typeface="Roboto"/>
                <a:sym typeface="Roboto"/>
              </a:rPr>
              <a:t>công</a:t>
            </a:r>
            <a:r>
              <a:rPr lang="en-US" dirty="0">
                <a:latin typeface="Roboto"/>
                <a:ea typeface="Roboto"/>
                <a:cs typeface="Roboto"/>
                <a:sym typeface="Roboto"/>
              </a:rPr>
              <a:t> </a:t>
            </a:r>
            <a:r>
              <a:rPr lang="en-US" dirty="0" err="1">
                <a:latin typeface="Roboto"/>
                <a:ea typeface="Roboto"/>
                <a:cs typeface="Roboto"/>
                <a:sym typeface="Roboto"/>
              </a:rPr>
              <a:t>thì</a:t>
            </a:r>
            <a:r>
              <a:rPr lang="en-US" dirty="0">
                <a:latin typeface="Roboto"/>
                <a:ea typeface="Roboto"/>
                <a:cs typeface="Roboto"/>
                <a:sym typeface="Roboto"/>
              </a:rPr>
              <a:t> </a:t>
            </a:r>
            <a:r>
              <a:rPr lang="en-US" dirty="0" err="1">
                <a:latin typeface="Roboto"/>
                <a:ea typeface="Roboto"/>
                <a:cs typeface="Roboto"/>
                <a:sym typeface="Roboto"/>
              </a:rPr>
              <a:t>chúng</a:t>
            </a:r>
            <a:r>
              <a:rPr lang="en-US" dirty="0">
                <a:latin typeface="Roboto"/>
                <a:ea typeface="Roboto"/>
                <a:cs typeface="Roboto"/>
                <a:sym typeface="Roboto"/>
              </a:rPr>
              <a:t> ta </a:t>
            </a:r>
            <a:r>
              <a:rPr lang="en-US" dirty="0" err="1"/>
              <a:t>có</a:t>
            </a:r>
            <a:r>
              <a:rPr lang="en-US" dirty="0"/>
              <a:t> </a:t>
            </a:r>
            <a:r>
              <a:rPr lang="en-US" dirty="0" err="1"/>
              <a:t>thể</a:t>
            </a:r>
            <a:r>
              <a:rPr lang="en-US" dirty="0"/>
              <a:t> </a:t>
            </a:r>
            <a:r>
              <a:rPr lang="en-US" dirty="0" err="1"/>
              <a:t>chạy</a:t>
            </a:r>
            <a:r>
              <a:rPr lang="en-US" dirty="0"/>
              <a:t> </a:t>
            </a:r>
            <a:r>
              <a:rPr lang="en-US" dirty="0" err="1"/>
              <a:t>thử</a:t>
            </a:r>
            <a:r>
              <a:rPr lang="en-US" dirty="0"/>
              <a:t> </a:t>
            </a:r>
            <a:r>
              <a:rPr lang="en-US" dirty="0" err="1"/>
              <a:t>chương</a:t>
            </a:r>
            <a:r>
              <a:rPr lang="en-US" dirty="0"/>
              <a:t> </a:t>
            </a:r>
            <a:r>
              <a:rPr lang="en-US" dirty="0" err="1"/>
              <a:t>trinh</a:t>
            </a:r>
            <a:r>
              <a:rPr lang="en-US" dirty="0"/>
              <a:t> </a:t>
            </a:r>
            <a:r>
              <a:rPr lang="en-US" dirty="0" err="1"/>
              <a:t>bằng</a:t>
            </a:r>
            <a:r>
              <a:rPr lang="en-US" dirty="0"/>
              <a:t> </a:t>
            </a:r>
            <a:r>
              <a:rPr lang="en-US" dirty="0" err="1"/>
              <a:t>lệnh</a:t>
            </a:r>
            <a:r>
              <a:rPr lang="en-US" dirty="0"/>
              <a:t> </a:t>
            </a:r>
            <a:r>
              <a:rPr lang="en-US" dirty="0" err="1"/>
              <a:t>sau</a:t>
            </a:r>
            <a:r>
              <a:rPr lang="en-US" dirty="0"/>
              <a:t>:</a:t>
            </a:r>
          </a:p>
          <a:p>
            <a:pPr marL="914400" marR="0" lvl="1" indent="-304800" algn="l" defTabSz="914400" rtl="0" eaLnBrk="1" fontAlgn="auto" latinLnBrk="0" hangingPunct="1">
              <a:lnSpc>
                <a:spcPct val="115000"/>
              </a:lnSpc>
              <a:spcBef>
                <a:spcPts val="0"/>
              </a:spcBef>
              <a:spcAft>
                <a:spcPts val="0"/>
              </a:spcAft>
              <a:buClr>
                <a:srgbClr val="00F4AD"/>
              </a:buClr>
              <a:buSzPct val="100000"/>
              <a:buFont typeface="Roboto"/>
              <a:buChar char="●"/>
              <a:tabLst/>
              <a:defRPr/>
            </a:pPr>
            <a:r>
              <a:rPr kumimoji="0" lang="en-US" sz="1200" b="0" i="0" u="none" strike="noStrike" kern="0" cap="none" spc="0" normalizeH="0" baseline="0" noProof="0" dirty="0">
                <a:ln>
                  <a:noFill/>
                </a:ln>
                <a:solidFill>
                  <a:srgbClr val="FFFFFF"/>
                </a:solidFill>
                <a:effectLst/>
                <a:uLnTx/>
                <a:uFillTx/>
                <a:latin typeface="Roboto"/>
                <a:ea typeface="Roboto"/>
                <a:cs typeface="Roboto"/>
                <a:sym typeface="Roboto"/>
              </a:rPr>
              <a:t>cd my-app yarn start</a:t>
            </a:r>
          </a:p>
        </p:txBody>
      </p:sp>
    </p:spTree>
    <p:extLst>
      <p:ext uri="{BB962C8B-B14F-4D97-AF65-F5344CB8AC3E}">
        <p14:creationId xmlns:p14="http://schemas.microsoft.com/office/powerpoint/2010/main" val="316096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Google Shape;2325;p39"/>
          <p:cNvSpPr txBox="1">
            <a:spLocks noGrp="1"/>
          </p:cNvSpPr>
          <p:nvPr>
            <p:ph type="subTitle" idx="1"/>
          </p:nvPr>
        </p:nvSpPr>
        <p:spPr>
          <a:xfrm>
            <a:off x="397375" y="2050306"/>
            <a:ext cx="3084300" cy="1417200"/>
          </a:xfrm>
          <a:prstGeom prst="rect">
            <a:avLst/>
          </a:prstGeom>
        </p:spPr>
        <p:txBody>
          <a:bodyPr spcFirstLastPara="1" wrap="square" lIns="0" tIns="0" rIns="0" bIns="0" anchor="ctr" anchorCtr="0">
            <a:noAutofit/>
          </a:bodyPr>
          <a:lstStyle/>
          <a:p>
            <a:pPr algn="just" rtl="0">
              <a:spcBef>
                <a:spcPts val="1200"/>
              </a:spcBef>
              <a:spcAft>
                <a:spcPts val="0"/>
              </a:spcAft>
            </a:pPr>
            <a:r>
              <a:rPr lang="en-US" sz="1400" b="0" i="0" u="none" strike="noStrike" dirty="0">
                <a:solidFill>
                  <a:schemeClr val="tx1"/>
                </a:solidFill>
                <a:effectLst/>
                <a:latin typeface="Times New Roman" panose="02020603050405020304" pitchFamily="18" charset="0"/>
              </a:rPr>
              <a:t>import</a:t>
            </a:r>
            <a:r>
              <a:rPr lang="en-US" sz="1400" b="0" i="0" u="none" strike="noStrike" dirty="0">
                <a:solidFill>
                  <a:srgbClr val="000000"/>
                </a:solidFill>
                <a:effectLst/>
                <a:latin typeface="Times New Roman" panose="02020603050405020304" pitchFamily="18" charset="0"/>
              </a:rPr>
              <a:t> </a:t>
            </a:r>
            <a:r>
              <a:rPr lang="en-US" sz="1400" b="0" i="0" u="none" strike="noStrike" dirty="0">
                <a:solidFill>
                  <a:schemeClr val="accent4"/>
                </a:solidFill>
                <a:effectLst/>
                <a:latin typeface="Times New Roman" panose="02020603050405020304" pitchFamily="18" charset="0"/>
              </a:rPr>
              <a:t>React</a:t>
            </a:r>
            <a:r>
              <a:rPr lang="en-US" sz="1400" b="0" i="0" u="none" strike="noStrike" dirty="0">
                <a:solidFill>
                  <a:srgbClr val="000000"/>
                </a:solidFill>
                <a:effectLst/>
                <a:latin typeface="Times New Roman" panose="02020603050405020304" pitchFamily="18" charset="0"/>
              </a:rPr>
              <a:t> </a:t>
            </a:r>
            <a:r>
              <a:rPr lang="en-US" sz="1400" b="0" i="0" u="none" strike="noStrike" dirty="0">
                <a:solidFill>
                  <a:schemeClr val="tx1"/>
                </a:solidFill>
                <a:effectLst/>
                <a:latin typeface="Times New Roman" panose="02020603050405020304" pitchFamily="18" charset="0"/>
              </a:rPr>
              <a:t>from</a:t>
            </a:r>
            <a:r>
              <a:rPr lang="en-US" sz="1400" b="0" i="0" u="none" strike="noStrike" dirty="0">
                <a:solidFill>
                  <a:srgbClr val="000000"/>
                </a:solidFill>
                <a:effectLst/>
                <a:latin typeface="Times New Roman" panose="02020603050405020304" pitchFamily="18" charset="0"/>
              </a:rPr>
              <a:t> </a:t>
            </a:r>
            <a:r>
              <a:rPr lang="en-US" sz="1400" b="0" i="0" u="none" strike="noStrike" dirty="0">
                <a:solidFill>
                  <a:schemeClr val="bg2"/>
                </a:solidFill>
                <a:effectLst/>
                <a:latin typeface="Times New Roman" panose="02020603050405020304" pitchFamily="18" charset="0"/>
              </a:rPr>
              <a:t>'react</a:t>
            </a:r>
            <a:r>
              <a:rPr lang="en-US" sz="1400" i="0" u="none" strike="noStrike" dirty="0">
                <a:solidFill>
                  <a:schemeClr val="bg2"/>
                </a:solidFill>
                <a:effectLst/>
                <a:latin typeface="Times New Roman" panose="02020603050405020304" pitchFamily="18" charset="0"/>
              </a:rPr>
              <a:t>'</a:t>
            </a:r>
            <a:r>
              <a:rPr lang="en-US" sz="1400" i="0" u="none" strike="noStrike" dirty="0">
                <a:solidFill>
                  <a:schemeClr val="tx1"/>
                </a:solidFill>
                <a:effectLst/>
                <a:latin typeface="Times New Roman" panose="02020603050405020304" pitchFamily="18" charset="0"/>
              </a:rPr>
              <a:t>;</a:t>
            </a:r>
            <a:endParaRPr lang="en-US" sz="1200" b="0" dirty="0">
              <a:solidFill>
                <a:schemeClr val="tx1"/>
              </a:solidFill>
              <a:effectLst/>
            </a:endParaRPr>
          </a:p>
          <a:p>
            <a:pPr algn="just" rtl="0">
              <a:spcBef>
                <a:spcPts val="0"/>
              </a:spcBef>
              <a:spcAft>
                <a:spcPts val="0"/>
              </a:spcAft>
            </a:pPr>
            <a:r>
              <a:rPr lang="en-US" sz="1200" b="0" dirty="0">
                <a:effectLst/>
              </a:rPr>
              <a:t> </a:t>
            </a:r>
          </a:p>
          <a:p>
            <a:pPr algn="just" rtl="0">
              <a:spcBef>
                <a:spcPts val="0"/>
              </a:spcBef>
              <a:spcAft>
                <a:spcPts val="0"/>
              </a:spcAft>
            </a:pPr>
            <a:r>
              <a:rPr lang="en-US" sz="1400" b="0" i="0" u="none" strike="noStrike" dirty="0">
                <a:solidFill>
                  <a:schemeClr val="tx1"/>
                </a:solidFill>
                <a:effectLst/>
                <a:latin typeface="Times New Roman" panose="02020603050405020304" pitchFamily="18" charset="0"/>
              </a:rPr>
              <a:t>function</a:t>
            </a:r>
            <a:r>
              <a:rPr lang="en-US" sz="1400" b="0" i="0" u="none" strike="noStrike" dirty="0">
                <a:solidFill>
                  <a:srgbClr val="000000"/>
                </a:solidFill>
                <a:effectLst/>
                <a:latin typeface="Times New Roman" panose="02020603050405020304" pitchFamily="18" charset="0"/>
              </a:rPr>
              <a:t> </a:t>
            </a:r>
            <a:r>
              <a:rPr lang="en-US" sz="1400" b="0" i="0" u="none" strike="noStrike" dirty="0">
                <a:solidFill>
                  <a:schemeClr val="accent4"/>
                </a:solidFill>
                <a:effectLst/>
                <a:latin typeface="Times New Roman" panose="02020603050405020304" pitchFamily="18" charset="0"/>
              </a:rPr>
              <a:t>App</a:t>
            </a:r>
            <a:r>
              <a:rPr lang="en-US" sz="1400" b="0" i="0" u="none" strike="noStrike" dirty="0">
                <a:solidFill>
                  <a:schemeClr val="tx1"/>
                </a:solidFill>
                <a:effectLst/>
                <a:latin typeface="Times New Roman" panose="02020603050405020304" pitchFamily="18" charset="0"/>
              </a:rPr>
              <a:t>() {</a:t>
            </a:r>
            <a:endParaRPr lang="en-US" sz="1200" b="0" dirty="0">
              <a:solidFill>
                <a:schemeClr val="tx1"/>
              </a:solidFill>
              <a:effectLst/>
            </a:endParaRPr>
          </a:p>
          <a:p>
            <a:pPr algn="just" rtl="0">
              <a:spcBef>
                <a:spcPts val="0"/>
              </a:spcBef>
              <a:spcAft>
                <a:spcPts val="0"/>
              </a:spcAft>
            </a:pPr>
            <a:r>
              <a:rPr lang="en-US" sz="1400" b="0" i="0" u="none" strike="noStrike" dirty="0">
                <a:solidFill>
                  <a:schemeClr val="tx1"/>
                </a:solidFill>
                <a:effectLst/>
                <a:latin typeface="Times New Roman" panose="02020603050405020304" pitchFamily="18" charset="0"/>
              </a:rPr>
              <a:t>  return (</a:t>
            </a:r>
            <a:endParaRPr lang="en-US" sz="1200" b="0" dirty="0">
              <a:solidFill>
                <a:schemeClr val="tx1"/>
              </a:solidFill>
              <a:effectLst/>
            </a:endParaRPr>
          </a:p>
          <a:p>
            <a:pPr algn="just" rtl="0">
              <a:spcBef>
                <a:spcPts val="0"/>
              </a:spcBef>
              <a:spcAft>
                <a:spcPts val="0"/>
              </a:spcAft>
            </a:pPr>
            <a:r>
              <a:rPr lang="en-US" sz="1400" b="0" i="0" u="none" strike="noStrike" dirty="0">
                <a:solidFill>
                  <a:srgbClr val="000000"/>
                </a:solidFill>
                <a:effectLst/>
                <a:latin typeface="Times New Roman" panose="02020603050405020304" pitchFamily="18" charset="0"/>
              </a:rPr>
              <a:t>    </a:t>
            </a:r>
            <a:r>
              <a:rPr lang="en-US" sz="1400" b="0" i="0" u="none" strike="noStrike" dirty="0">
                <a:solidFill>
                  <a:schemeClr val="bg2"/>
                </a:solidFill>
                <a:effectLst/>
                <a:latin typeface="Times New Roman" panose="02020603050405020304" pitchFamily="18" charset="0"/>
              </a:rPr>
              <a:t>&lt;div&gt;</a:t>
            </a:r>
            <a:endParaRPr lang="en-US" sz="1200" b="0" dirty="0">
              <a:solidFill>
                <a:schemeClr val="bg2"/>
              </a:solidFill>
              <a:effectLst/>
            </a:endParaRPr>
          </a:p>
          <a:p>
            <a:pPr algn="just" rtl="0">
              <a:spcBef>
                <a:spcPts val="0"/>
              </a:spcBef>
              <a:spcAft>
                <a:spcPts val="0"/>
              </a:spcAft>
            </a:pPr>
            <a:r>
              <a:rPr lang="en-US" sz="1400" b="0" i="0" u="none" strike="noStrike" dirty="0">
                <a:solidFill>
                  <a:schemeClr val="bg2"/>
                </a:solidFill>
                <a:effectLst/>
                <a:latin typeface="Times New Roman" panose="02020603050405020304" pitchFamily="18" charset="0"/>
              </a:rPr>
              <a:t>            Hello World!!!</a:t>
            </a:r>
            <a:endParaRPr lang="en-US" sz="1200" b="0" dirty="0">
              <a:solidFill>
                <a:schemeClr val="bg2"/>
              </a:solidFill>
              <a:effectLst/>
            </a:endParaRPr>
          </a:p>
          <a:p>
            <a:pPr algn="just" rtl="0">
              <a:spcBef>
                <a:spcPts val="0"/>
              </a:spcBef>
              <a:spcAft>
                <a:spcPts val="0"/>
              </a:spcAft>
            </a:pPr>
            <a:r>
              <a:rPr lang="en-US" sz="1400" b="0" i="0" u="none" strike="noStrike" dirty="0">
                <a:solidFill>
                  <a:srgbClr val="000000"/>
                </a:solidFill>
                <a:effectLst/>
                <a:latin typeface="Times New Roman" panose="02020603050405020304" pitchFamily="18" charset="0"/>
              </a:rPr>
              <a:t>    </a:t>
            </a:r>
            <a:r>
              <a:rPr lang="en-US" sz="1400" b="0" i="0" u="none" strike="noStrike" dirty="0">
                <a:solidFill>
                  <a:schemeClr val="bg2"/>
                </a:solidFill>
                <a:effectLst/>
                <a:latin typeface="Times New Roman" panose="02020603050405020304" pitchFamily="18" charset="0"/>
              </a:rPr>
              <a:t>&lt;/div&gt;</a:t>
            </a:r>
            <a:endParaRPr lang="en-US" sz="1200" b="0" dirty="0">
              <a:solidFill>
                <a:schemeClr val="bg2"/>
              </a:solidFill>
              <a:effectLst/>
            </a:endParaRPr>
          </a:p>
          <a:p>
            <a:pPr algn="just" rtl="0">
              <a:spcBef>
                <a:spcPts val="0"/>
              </a:spcBef>
              <a:spcAft>
                <a:spcPts val="0"/>
              </a:spcAft>
            </a:pPr>
            <a:r>
              <a:rPr lang="en-US" sz="1400" b="0" i="0" u="none" strike="noStrike" dirty="0">
                <a:solidFill>
                  <a:srgbClr val="000000"/>
                </a:solidFill>
                <a:effectLst/>
                <a:latin typeface="Times New Roman" panose="02020603050405020304" pitchFamily="18" charset="0"/>
              </a:rPr>
              <a:t> </a:t>
            </a:r>
            <a:r>
              <a:rPr lang="en-US" sz="1400" b="0" i="0" u="none" strike="noStrike" dirty="0">
                <a:solidFill>
                  <a:schemeClr val="tx1"/>
                </a:solidFill>
                <a:effectLst/>
                <a:latin typeface="Times New Roman" panose="02020603050405020304" pitchFamily="18" charset="0"/>
              </a:rPr>
              <a:t> );</a:t>
            </a:r>
            <a:endParaRPr lang="en-US" sz="1200" b="0" dirty="0">
              <a:solidFill>
                <a:schemeClr val="tx1"/>
              </a:solidFill>
              <a:effectLst/>
            </a:endParaRPr>
          </a:p>
          <a:p>
            <a:pPr algn="just" rtl="0">
              <a:spcBef>
                <a:spcPts val="0"/>
              </a:spcBef>
              <a:spcAft>
                <a:spcPts val="0"/>
              </a:spcAft>
            </a:pPr>
            <a:r>
              <a:rPr lang="en-US" sz="1400" b="0" i="0" u="none" strike="noStrike" dirty="0">
                <a:solidFill>
                  <a:schemeClr val="tx1"/>
                </a:solidFill>
                <a:effectLst/>
                <a:latin typeface="Times New Roman" panose="02020603050405020304" pitchFamily="18" charset="0"/>
              </a:rPr>
              <a:t>}</a:t>
            </a:r>
          </a:p>
          <a:p>
            <a:pPr algn="just" rtl="0">
              <a:spcBef>
                <a:spcPts val="0"/>
              </a:spcBef>
              <a:spcAft>
                <a:spcPts val="0"/>
              </a:spcAft>
            </a:pPr>
            <a:r>
              <a:rPr lang="en-US" sz="1400" b="0" i="0" u="none" strike="noStrike" dirty="0">
                <a:solidFill>
                  <a:schemeClr val="tx1"/>
                </a:solidFill>
                <a:effectLst/>
                <a:latin typeface="Times New Roman" panose="02020603050405020304" pitchFamily="18" charset="0"/>
              </a:rPr>
              <a:t>export default </a:t>
            </a:r>
            <a:r>
              <a:rPr lang="en-US" sz="1400" b="0" i="0" u="none" strike="noStrike" dirty="0">
                <a:solidFill>
                  <a:schemeClr val="accent4"/>
                </a:solidFill>
                <a:effectLst/>
                <a:latin typeface="Times New Roman" panose="02020603050405020304" pitchFamily="18" charset="0"/>
              </a:rPr>
              <a:t>App</a:t>
            </a:r>
            <a:r>
              <a:rPr lang="en-US" sz="1400" b="0" i="0" u="none" strike="noStrike" dirty="0">
                <a:solidFill>
                  <a:srgbClr val="666600"/>
                </a:solidFill>
                <a:effectLst/>
                <a:latin typeface="Times New Roman" panose="02020603050405020304" pitchFamily="18" charset="0"/>
              </a:rPr>
              <a:t>;</a:t>
            </a:r>
            <a:endParaRPr lang="en-US" sz="1200" dirty="0"/>
          </a:p>
        </p:txBody>
      </p:sp>
      <p:sp>
        <p:nvSpPr>
          <p:cNvPr id="2326" name="Google Shape;2326;p39"/>
          <p:cNvSpPr txBox="1">
            <a:spLocks noGrp="1"/>
          </p:cNvSpPr>
          <p:nvPr>
            <p:ph type="title"/>
          </p:nvPr>
        </p:nvSpPr>
        <p:spPr>
          <a:xfrm>
            <a:off x="231175" y="736025"/>
            <a:ext cx="3250500" cy="508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US" sz="2400" b="1" dirty="0">
                <a:latin typeface="Roboto" panose="02000000000000000000" pitchFamily="2" charset="0"/>
                <a:ea typeface="Roboto" panose="02000000000000000000" pitchFamily="2" charset="0"/>
              </a:rPr>
              <a:t>CÀI ĐẶT CHƯƠNG TRÌNH “HELLO WORLD”</a:t>
            </a:r>
            <a:endParaRPr sz="2400" b="1" dirty="0">
              <a:latin typeface="Roboto" panose="02000000000000000000" pitchFamily="2" charset="0"/>
              <a:ea typeface="Roboto" panose="02000000000000000000" pitchFamily="2" charset="0"/>
            </a:endParaRPr>
          </a:p>
        </p:txBody>
      </p:sp>
      <p:pic>
        <p:nvPicPr>
          <p:cNvPr id="6" name="Picture 5" descr="A screenshot of a computer&#10;&#10;Description automatically generated">
            <a:extLst>
              <a:ext uri="{FF2B5EF4-FFF2-40B4-BE49-F238E27FC236}">
                <a16:creationId xmlns:a16="http://schemas.microsoft.com/office/drawing/2014/main" id="{ADEBA177-879D-4809-8532-A7638A9ED80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61875" y="1352857"/>
            <a:ext cx="4984750" cy="2812098"/>
          </a:xfrm>
          <a:prstGeom prst="rect">
            <a:avLst/>
          </a:prstGeom>
          <a:noFill/>
          <a:ln>
            <a:noFill/>
          </a:ln>
        </p:spPr>
      </p:pic>
    </p:spTree>
    <p:extLst>
      <p:ext uri="{BB962C8B-B14F-4D97-AF65-F5344CB8AC3E}">
        <p14:creationId xmlns:p14="http://schemas.microsoft.com/office/powerpoint/2010/main" val="558893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9"/>
        <p:cNvGrpSpPr/>
        <p:nvPr/>
      </p:nvGrpSpPr>
      <p:grpSpPr>
        <a:xfrm>
          <a:off x="0" y="0"/>
          <a:ext cx="0" cy="0"/>
          <a:chOff x="0" y="0"/>
          <a:chExt cx="0" cy="0"/>
        </a:xfrm>
      </p:grpSpPr>
      <p:sp>
        <p:nvSpPr>
          <p:cNvPr id="2050" name="Google Shape;2050;p32"/>
          <p:cNvSpPr txBox="1">
            <a:spLocks noGrp="1"/>
          </p:cNvSpPr>
          <p:nvPr>
            <p:ph type="title"/>
          </p:nvPr>
        </p:nvSpPr>
        <p:spPr>
          <a:xfrm>
            <a:off x="886324" y="1492980"/>
            <a:ext cx="3250500" cy="508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200" dirty="0" err="1">
                <a:effectLst/>
                <a:latin typeface="Roboto" panose="02000000000000000000" pitchFamily="2" charset="0"/>
                <a:ea typeface="Roboto" panose="02000000000000000000" pitchFamily="2" charset="0"/>
              </a:rPr>
              <a:t>Nghiên</a:t>
            </a:r>
            <a:r>
              <a:rPr lang="en-US" sz="3200" dirty="0">
                <a:effectLst/>
                <a:latin typeface="Roboto" panose="02000000000000000000" pitchFamily="2" charset="0"/>
                <a:ea typeface="Roboto" panose="02000000000000000000" pitchFamily="2" charset="0"/>
              </a:rPr>
              <a:t> </a:t>
            </a:r>
            <a:r>
              <a:rPr lang="en-US" sz="3200" dirty="0" err="1">
                <a:effectLst/>
                <a:latin typeface="Roboto" panose="02000000000000000000" pitchFamily="2" charset="0"/>
                <a:ea typeface="Roboto" panose="02000000000000000000" pitchFamily="2" charset="0"/>
              </a:rPr>
              <a:t>cứu</a:t>
            </a:r>
            <a:r>
              <a:rPr lang="en-US" sz="3200" dirty="0">
                <a:effectLst/>
                <a:latin typeface="Roboto" panose="02000000000000000000" pitchFamily="2" charset="0"/>
                <a:ea typeface="Roboto" panose="02000000000000000000" pitchFamily="2" charset="0"/>
              </a:rPr>
              <a:t> </a:t>
            </a:r>
            <a:r>
              <a:rPr lang="en-US" sz="3200" dirty="0" err="1">
                <a:effectLst/>
                <a:latin typeface="Roboto" panose="02000000000000000000" pitchFamily="2" charset="0"/>
                <a:ea typeface="Roboto" panose="02000000000000000000" pitchFamily="2" charset="0"/>
              </a:rPr>
              <a:t>cách</a:t>
            </a:r>
            <a:r>
              <a:rPr lang="en-US" sz="3200" dirty="0">
                <a:effectLst/>
                <a:latin typeface="Roboto" panose="02000000000000000000" pitchFamily="2" charset="0"/>
                <a:ea typeface="Roboto" panose="02000000000000000000" pitchFamily="2" charset="0"/>
              </a:rPr>
              <a:t> </a:t>
            </a:r>
            <a:r>
              <a:rPr lang="en-US" sz="3200" dirty="0" err="1">
                <a:effectLst/>
                <a:latin typeface="Roboto" panose="02000000000000000000" pitchFamily="2" charset="0"/>
                <a:ea typeface="Roboto" panose="02000000000000000000" pitchFamily="2" charset="0"/>
              </a:rPr>
              <a:t>hiện</a:t>
            </a:r>
            <a:r>
              <a:rPr lang="en-US" sz="3200" dirty="0">
                <a:effectLst/>
                <a:latin typeface="Roboto" panose="02000000000000000000" pitchFamily="2" charset="0"/>
                <a:ea typeface="Roboto" panose="02000000000000000000" pitchFamily="2" charset="0"/>
              </a:rPr>
              <a:t> </a:t>
            </a:r>
            <a:r>
              <a:rPr lang="en-US" sz="3200" dirty="0" err="1">
                <a:effectLst/>
                <a:latin typeface="Roboto" panose="02000000000000000000" pitchFamily="2" charset="0"/>
                <a:ea typeface="Roboto" panose="02000000000000000000" pitchFamily="2" charset="0"/>
              </a:rPr>
              <a:t>thực</a:t>
            </a:r>
            <a:r>
              <a:rPr lang="en-US" sz="3200" dirty="0">
                <a:effectLst/>
                <a:latin typeface="Roboto" panose="02000000000000000000" pitchFamily="2" charset="0"/>
                <a:ea typeface="Roboto" panose="02000000000000000000" pitchFamily="2" charset="0"/>
              </a:rPr>
              <a:t> </a:t>
            </a:r>
            <a:r>
              <a:rPr lang="en-US" sz="3200" dirty="0" err="1">
                <a:effectLst/>
                <a:latin typeface="Roboto" panose="02000000000000000000" pitchFamily="2" charset="0"/>
                <a:ea typeface="Roboto" panose="02000000000000000000" pitchFamily="2" charset="0"/>
              </a:rPr>
              <a:t>các</a:t>
            </a:r>
            <a:r>
              <a:rPr lang="en-US" sz="3200" dirty="0">
                <a:effectLst/>
                <a:latin typeface="Roboto" panose="02000000000000000000" pitchFamily="2" charset="0"/>
                <a:ea typeface="Roboto" panose="02000000000000000000" pitchFamily="2" charset="0"/>
              </a:rPr>
              <a:t> </a:t>
            </a:r>
            <a:r>
              <a:rPr lang="en-US" sz="3200" dirty="0" err="1">
                <a:effectLst/>
                <a:latin typeface="Roboto" panose="02000000000000000000" pitchFamily="2" charset="0"/>
                <a:ea typeface="Roboto" panose="02000000000000000000" pitchFamily="2" charset="0"/>
              </a:rPr>
              <a:t>ví</a:t>
            </a:r>
            <a:r>
              <a:rPr lang="en-US" sz="3200" dirty="0">
                <a:effectLst/>
                <a:latin typeface="Roboto" panose="02000000000000000000" pitchFamily="2" charset="0"/>
                <a:ea typeface="Roboto" panose="02000000000000000000" pitchFamily="2" charset="0"/>
              </a:rPr>
              <a:t> </a:t>
            </a:r>
            <a:r>
              <a:rPr lang="en-US" sz="3200" dirty="0" err="1">
                <a:effectLst/>
                <a:latin typeface="Roboto" panose="02000000000000000000" pitchFamily="2" charset="0"/>
                <a:ea typeface="Roboto" panose="02000000000000000000" pitchFamily="2" charset="0"/>
              </a:rPr>
              <a:t>dụ</a:t>
            </a:r>
            <a:r>
              <a:rPr lang="en-US" sz="3200" dirty="0">
                <a:effectLst/>
                <a:latin typeface="Roboto" panose="02000000000000000000" pitchFamily="2" charset="0"/>
                <a:ea typeface="Roboto" panose="02000000000000000000" pitchFamily="2" charset="0"/>
              </a:rPr>
              <a:t> </a:t>
            </a:r>
            <a:r>
              <a:rPr lang="en-US" sz="3200" dirty="0" err="1">
                <a:effectLst/>
                <a:latin typeface="Roboto" panose="02000000000000000000" pitchFamily="2" charset="0"/>
                <a:ea typeface="Roboto" panose="02000000000000000000" pitchFamily="2" charset="0"/>
              </a:rPr>
              <a:t>theo</a:t>
            </a:r>
            <a:r>
              <a:rPr lang="en-US" sz="3200" dirty="0">
                <a:effectLst/>
                <a:latin typeface="Roboto" panose="02000000000000000000" pitchFamily="2" charset="0"/>
                <a:ea typeface="Roboto" panose="02000000000000000000" pitchFamily="2" charset="0"/>
              </a:rPr>
              <a:t> </a:t>
            </a:r>
            <a:r>
              <a:rPr lang="en-US" sz="3200" dirty="0" err="1">
                <a:effectLst/>
                <a:latin typeface="Roboto" panose="02000000000000000000" pitchFamily="2" charset="0"/>
                <a:ea typeface="Roboto" panose="02000000000000000000" pitchFamily="2" charset="0"/>
              </a:rPr>
              <a:t>hướng</a:t>
            </a:r>
            <a:r>
              <a:rPr lang="en-US" sz="3200" dirty="0">
                <a:effectLst/>
                <a:latin typeface="Roboto" panose="02000000000000000000" pitchFamily="2" charset="0"/>
                <a:ea typeface="Roboto" panose="02000000000000000000" pitchFamily="2" charset="0"/>
              </a:rPr>
              <a:t> </a:t>
            </a:r>
            <a:r>
              <a:rPr lang="en-US" sz="3200" dirty="0" err="1">
                <a:effectLst/>
                <a:latin typeface="Roboto" panose="02000000000000000000" pitchFamily="2" charset="0"/>
                <a:ea typeface="Roboto" panose="02000000000000000000" pitchFamily="2" charset="0"/>
              </a:rPr>
              <a:t>dẫn</a:t>
            </a:r>
            <a:r>
              <a:rPr lang="en-US" sz="3200" dirty="0">
                <a:effectLst/>
                <a:latin typeface="Roboto" panose="02000000000000000000" pitchFamily="2" charset="0"/>
                <a:ea typeface="Roboto" panose="02000000000000000000" pitchFamily="2" charset="0"/>
              </a:rPr>
              <a:t> có </a:t>
            </a:r>
            <a:r>
              <a:rPr lang="en-US" sz="3200" dirty="0" err="1">
                <a:effectLst/>
                <a:latin typeface="Roboto" panose="02000000000000000000" pitchFamily="2" charset="0"/>
                <a:ea typeface="Roboto" panose="02000000000000000000" pitchFamily="2" charset="0"/>
              </a:rPr>
              <a:t>sẵn</a:t>
            </a:r>
            <a:endParaRPr sz="3200" b="1" dirty="0">
              <a:latin typeface="Roboto" panose="02000000000000000000" pitchFamily="2" charset="0"/>
              <a:ea typeface="Roboto" panose="02000000000000000000" pitchFamily="2" charset="0"/>
            </a:endParaRPr>
          </a:p>
        </p:txBody>
      </p:sp>
      <p:sp>
        <p:nvSpPr>
          <p:cNvPr id="2051" name="Google Shape;2051;p32"/>
          <p:cNvSpPr txBox="1">
            <a:spLocks noGrp="1"/>
          </p:cNvSpPr>
          <p:nvPr>
            <p:ph type="subTitle" idx="1"/>
          </p:nvPr>
        </p:nvSpPr>
        <p:spPr>
          <a:xfrm>
            <a:off x="593255" y="2833194"/>
            <a:ext cx="3836639" cy="1417200"/>
          </a:xfrm>
          <a:prstGeom prst="rect">
            <a:avLst/>
          </a:prstGeom>
        </p:spPr>
        <p:txBody>
          <a:bodyPr spcFirstLastPara="1" wrap="square" lIns="0" tIns="0" rIns="0" bIns="0" anchor="ctr" anchorCtr="0">
            <a:noAutofit/>
          </a:bodyPr>
          <a:lstStyle/>
          <a:p>
            <a:pPr algn="l">
              <a:lnSpc>
                <a:spcPct val="130000"/>
              </a:lnSpc>
            </a:pPr>
            <a:r>
              <a:rPr lang="en-US" b="1" dirty="0" err="1">
                <a:latin typeface="Roboto" panose="02000000000000000000" pitchFamily="2" charset="0"/>
                <a:ea typeface="Roboto" panose="02000000000000000000" pitchFamily="2" charset="0"/>
              </a:rPr>
              <a:t>Làm</a:t>
            </a:r>
            <a:r>
              <a:rPr lang="en-US" b="1" dirty="0">
                <a:latin typeface="Roboto" panose="02000000000000000000" pitchFamily="2" charset="0"/>
                <a:ea typeface="Roboto" panose="02000000000000000000" pitchFamily="2" charset="0"/>
              </a:rPr>
              <a:t> app calculator có </a:t>
            </a:r>
            <a:r>
              <a:rPr lang="en-US" b="1" dirty="0" err="1">
                <a:latin typeface="Roboto" panose="02000000000000000000" pitchFamily="2" charset="0"/>
                <a:ea typeface="Roboto" panose="02000000000000000000" pitchFamily="2" charset="0"/>
              </a:rPr>
              <a:t>sử</a:t>
            </a:r>
            <a:r>
              <a:rPr lang="en-US" b="1" dirty="0">
                <a:latin typeface="Roboto" panose="02000000000000000000" pitchFamily="2" charset="0"/>
                <a:ea typeface="Roboto" panose="02000000000000000000" pitchFamily="2" charset="0"/>
              </a:rPr>
              <a:t> </a:t>
            </a:r>
            <a:r>
              <a:rPr lang="en-US" b="1" dirty="0" err="1">
                <a:latin typeface="Roboto" panose="02000000000000000000" pitchFamily="2" charset="0"/>
                <a:ea typeface="Roboto" panose="02000000000000000000" pitchFamily="2" charset="0"/>
              </a:rPr>
              <a:t>dụng</a:t>
            </a:r>
            <a:r>
              <a:rPr lang="en-US" b="1" dirty="0">
                <a:latin typeface="Roboto" panose="02000000000000000000" pitchFamily="2" charset="0"/>
                <a:ea typeface="Roboto" panose="02000000000000000000" pitchFamily="2" charset="0"/>
              </a:rPr>
              <a:t> ReactJS</a:t>
            </a:r>
            <a:endParaRPr lang="en-US" sz="1600" dirty="0">
              <a:effectLst/>
              <a:latin typeface="Roboto" panose="02000000000000000000" pitchFamily="2" charset="0"/>
              <a:ea typeface="Roboto" panose="02000000000000000000" pitchFamily="2" charset="0"/>
            </a:endParaRPr>
          </a:p>
        </p:txBody>
      </p:sp>
      <p:grpSp>
        <p:nvGrpSpPr>
          <p:cNvPr id="2052" name="Google Shape;2052;p32"/>
          <p:cNvGrpSpPr/>
          <p:nvPr/>
        </p:nvGrpSpPr>
        <p:grpSpPr>
          <a:xfrm>
            <a:off x="5223124" y="1747380"/>
            <a:ext cx="4264443" cy="2945603"/>
            <a:chOff x="5011723" y="1494466"/>
            <a:chExt cx="4267431" cy="2947666"/>
          </a:xfrm>
        </p:grpSpPr>
        <p:grpSp>
          <p:nvGrpSpPr>
            <p:cNvPr id="2053" name="Google Shape;2053;p32"/>
            <p:cNvGrpSpPr/>
            <p:nvPr/>
          </p:nvGrpSpPr>
          <p:grpSpPr>
            <a:xfrm>
              <a:off x="5011723" y="1494466"/>
              <a:ext cx="2857496" cy="2154750"/>
              <a:chOff x="3499629" y="1503696"/>
              <a:chExt cx="1163286" cy="877163"/>
            </a:xfrm>
          </p:grpSpPr>
          <p:sp>
            <p:nvSpPr>
              <p:cNvPr id="2054" name="Google Shape;2054;p32"/>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2"/>
              <p:cNvSpPr/>
              <p:nvPr/>
            </p:nvSpPr>
            <p:spPr>
              <a:xfrm>
                <a:off x="3770468"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2"/>
              <p:cNvSpPr/>
              <p:nvPr/>
            </p:nvSpPr>
            <p:spPr>
              <a:xfrm>
                <a:off x="3770468" y="1613295"/>
                <a:ext cx="122" cy="633540"/>
              </a:xfrm>
              <a:custGeom>
                <a:avLst/>
                <a:gdLst/>
                <a:ahLst/>
                <a:cxnLst/>
                <a:rect l="l" t="t" r="r" b="b"/>
                <a:pathLst>
                  <a:path w="1" h="5214" fill="none" extrusionOk="0">
                    <a:moveTo>
                      <a:pt x="0" y="5213"/>
                    </a:moveTo>
                    <a:lnTo>
                      <a:pt x="0"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2"/>
              <p:cNvSpPr/>
              <p:nvPr/>
            </p:nvSpPr>
            <p:spPr>
              <a:xfrm>
                <a:off x="3770468"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2"/>
              <p:cNvSpPr/>
              <p:nvPr/>
            </p:nvSpPr>
            <p:spPr>
              <a:xfrm>
                <a:off x="3816033" y="1591910"/>
                <a:ext cx="633662" cy="122"/>
              </a:xfrm>
              <a:custGeom>
                <a:avLst/>
                <a:gdLst/>
                <a:ahLst/>
                <a:cxnLst/>
                <a:rect l="l" t="t" r="r" b="b"/>
                <a:pathLst>
                  <a:path w="5215" h="1" fill="none" extrusionOk="0">
                    <a:moveTo>
                      <a:pt x="1" y="1"/>
                    </a:moveTo>
                    <a:lnTo>
                      <a:pt x="5214"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2"/>
              <p:cNvSpPr/>
              <p:nvPr/>
            </p:nvSpPr>
            <p:spPr>
              <a:xfrm>
                <a:off x="4470832"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2"/>
              <p:cNvSpPr/>
              <p:nvPr/>
            </p:nvSpPr>
            <p:spPr>
              <a:xfrm>
                <a:off x="4470832" y="1634559"/>
                <a:ext cx="122" cy="633540"/>
              </a:xfrm>
              <a:custGeom>
                <a:avLst/>
                <a:gdLst/>
                <a:ahLst/>
                <a:cxnLst/>
                <a:rect l="l" t="t" r="r" b="b"/>
                <a:pathLst>
                  <a:path w="1" h="5214" fill="none" extrusionOk="0">
                    <a:moveTo>
                      <a:pt x="0" y="1"/>
                    </a:moveTo>
                    <a:lnTo>
                      <a:pt x="0" y="5214"/>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2"/>
              <p:cNvSpPr/>
              <p:nvPr/>
            </p:nvSpPr>
            <p:spPr>
              <a:xfrm>
                <a:off x="4470832"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2"/>
              <p:cNvSpPr/>
              <p:nvPr/>
            </p:nvSpPr>
            <p:spPr>
              <a:xfrm>
                <a:off x="3794769" y="2292396"/>
                <a:ext cx="633540" cy="122"/>
              </a:xfrm>
              <a:custGeom>
                <a:avLst/>
                <a:gdLst/>
                <a:ahLst/>
                <a:cxnLst/>
                <a:rect l="l" t="t" r="r" b="b"/>
                <a:pathLst>
                  <a:path w="5214" h="1" fill="none" extrusionOk="0">
                    <a:moveTo>
                      <a:pt x="5214"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2"/>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2"/>
              <p:cNvSpPr/>
              <p:nvPr/>
            </p:nvSpPr>
            <p:spPr>
              <a:xfrm>
                <a:off x="3586147" y="2030427"/>
                <a:ext cx="94533" cy="122"/>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2"/>
              <p:cNvSpPr/>
              <p:nvPr/>
            </p:nvSpPr>
            <p:spPr>
              <a:xfrm>
                <a:off x="3592223" y="1793003"/>
                <a:ext cx="82382" cy="122"/>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2"/>
              <p:cNvSpPr/>
              <p:nvPr/>
            </p:nvSpPr>
            <p:spPr>
              <a:xfrm>
                <a:off x="3546537" y="1680245"/>
                <a:ext cx="128069" cy="122"/>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67" name="Google Shape;2067;p32"/>
              <p:cNvCxnSpPr/>
              <p:nvPr/>
            </p:nvCxnSpPr>
            <p:spPr>
              <a:xfrm>
                <a:off x="3499629" y="1925203"/>
                <a:ext cx="179400" cy="0"/>
              </a:xfrm>
              <a:prstGeom prst="straightConnector1">
                <a:avLst/>
              </a:prstGeom>
              <a:noFill/>
              <a:ln w="19050" cap="flat" cmpd="sng">
                <a:solidFill>
                  <a:schemeClr val="dk2"/>
                </a:solidFill>
                <a:prstDash val="solid"/>
                <a:round/>
                <a:headEnd type="none" w="med" len="med"/>
                <a:tailEnd type="none" w="med" len="med"/>
              </a:ln>
            </p:spPr>
          </p:cxnSp>
          <p:sp>
            <p:nvSpPr>
              <p:cNvPr id="2068" name="Google Shape;2068;p32"/>
              <p:cNvSpPr/>
              <p:nvPr/>
            </p:nvSpPr>
            <p:spPr>
              <a:xfrm>
                <a:off x="4565331" y="2054850"/>
                <a:ext cx="64156" cy="122"/>
              </a:xfrm>
              <a:custGeom>
                <a:avLst/>
                <a:gdLst/>
                <a:ahLst/>
                <a:cxnLst/>
                <a:rect l="l" t="t" r="r" b="b"/>
                <a:pathLst>
                  <a:path w="528" h="1" fill="none" extrusionOk="0">
                    <a:moveTo>
                      <a:pt x="1" y="0"/>
                    </a:moveTo>
                    <a:lnTo>
                      <a:pt x="527"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2"/>
              <p:cNvSpPr/>
              <p:nvPr/>
            </p:nvSpPr>
            <p:spPr>
              <a:xfrm>
                <a:off x="4562306" y="2164449"/>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2"/>
              <p:cNvSpPr/>
              <p:nvPr/>
            </p:nvSpPr>
            <p:spPr>
              <a:xfrm>
                <a:off x="4562194" y="1722894"/>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2"/>
              <p:cNvSpPr/>
              <p:nvPr/>
            </p:nvSpPr>
            <p:spPr>
              <a:xfrm>
                <a:off x="4562206" y="1814267"/>
                <a:ext cx="76307" cy="122"/>
              </a:xfrm>
              <a:custGeom>
                <a:avLst/>
                <a:gdLst/>
                <a:ahLst/>
                <a:cxnLst/>
                <a:rect l="l" t="t" r="r" b="b"/>
                <a:pathLst>
                  <a:path w="628" h="1" fill="none" extrusionOk="0">
                    <a:moveTo>
                      <a:pt x="1" y="1"/>
                    </a:moveTo>
                    <a:lnTo>
                      <a:pt x="627"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72" name="Google Shape;2072;p32"/>
            <p:cNvCxnSpPr/>
            <p:nvPr/>
          </p:nvCxnSpPr>
          <p:spPr>
            <a:xfrm>
              <a:off x="7613647" y="2533359"/>
              <a:ext cx="1576800" cy="0"/>
            </a:xfrm>
            <a:prstGeom prst="straightConnector1">
              <a:avLst/>
            </a:prstGeom>
            <a:noFill/>
            <a:ln w="19050" cap="flat" cmpd="sng">
              <a:solidFill>
                <a:schemeClr val="dk2"/>
              </a:solidFill>
              <a:prstDash val="solid"/>
              <a:round/>
              <a:headEnd type="none" w="med" len="med"/>
              <a:tailEnd type="none" w="med" len="med"/>
            </a:ln>
          </p:spPr>
        </p:cxnSp>
        <p:cxnSp>
          <p:nvCxnSpPr>
            <p:cNvPr id="2073" name="Google Shape;2073;p32"/>
            <p:cNvCxnSpPr/>
            <p:nvPr/>
          </p:nvCxnSpPr>
          <p:spPr>
            <a:xfrm>
              <a:off x="6419878" y="3649232"/>
              <a:ext cx="0" cy="792900"/>
            </a:xfrm>
            <a:prstGeom prst="straightConnector1">
              <a:avLst/>
            </a:prstGeom>
            <a:noFill/>
            <a:ln w="19050" cap="flat" cmpd="sng">
              <a:solidFill>
                <a:schemeClr val="dk2"/>
              </a:solidFill>
              <a:prstDash val="solid"/>
              <a:round/>
              <a:headEnd type="none" w="med" len="med"/>
              <a:tailEnd type="none" w="med" len="med"/>
            </a:ln>
          </p:spPr>
        </p:cxnSp>
        <p:cxnSp>
          <p:nvCxnSpPr>
            <p:cNvPr id="2074" name="Google Shape;2074;p32"/>
            <p:cNvCxnSpPr/>
            <p:nvPr/>
          </p:nvCxnSpPr>
          <p:spPr>
            <a:xfrm>
              <a:off x="6417753" y="4439338"/>
              <a:ext cx="2861400" cy="0"/>
            </a:xfrm>
            <a:prstGeom prst="straightConnector1">
              <a:avLst/>
            </a:prstGeom>
            <a:noFill/>
            <a:ln w="19050" cap="flat" cmpd="sng">
              <a:solidFill>
                <a:schemeClr val="dk2"/>
              </a:solidFill>
              <a:prstDash val="solid"/>
              <a:round/>
              <a:headEnd type="none" w="med" len="med"/>
              <a:tailEnd type="none" w="med" len="med"/>
            </a:ln>
          </p:spPr>
        </p:cxnSp>
        <p:grpSp>
          <p:nvGrpSpPr>
            <p:cNvPr id="2075" name="Google Shape;2075;p32"/>
            <p:cNvGrpSpPr/>
            <p:nvPr/>
          </p:nvGrpSpPr>
          <p:grpSpPr>
            <a:xfrm>
              <a:off x="6090716" y="2028530"/>
              <a:ext cx="978651" cy="1086812"/>
              <a:chOff x="6151275" y="2095925"/>
              <a:chExt cx="857113" cy="951841"/>
            </a:xfrm>
          </p:grpSpPr>
          <p:sp>
            <p:nvSpPr>
              <p:cNvPr id="2076" name="Google Shape;2076;p32"/>
              <p:cNvSpPr/>
              <p:nvPr/>
            </p:nvSpPr>
            <p:spPr>
              <a:xfrm>
                <a:off x="6271561" y="2201333"/>
                <a:ext cx="526314" cy="386352"/>
              </a:xfrm>
              <a:custGeom>
                <a:avLst/>
                <a:gdLst/>
                <a:ahLst/>
                <a:cxnLst/>
                <a:rect l="l" t="t" r="r" b="b"/>
                <a:pathLst>
                  <a:path w="8773" h="6440" extrusionOk="0">
                    <a:moveTo>
                      <a:pt x="4899" y="1"/>
                    </a:moveTo>
                    <a:cubicBezTo>
                      <a:pt x="4456" y="1"/>
                      <a:pt x="4015" y="76"/>
                      <a:pt x="3610" y="223"/>
                    </a:cubicBezTo>
                    <a:cubicBezTo>
                      <a:pt x="3535" y="249"/>
                      <a:pt x="3485" y="274"/>
                      <a:pt x="3434" y="299"/>
                    </a:cubicBezTo>
                    <a:cubicBezTo>
                      <a:pt x="3359" y="299"/>
                      <a:pt x="3284" y="274"/>
                      <a:pt x="3209" y="274"/>
                    </a:cubicBezTo>
                    <a:cubicBezTo>
                      <a:pt x="3155" y="267"/>
                      <a:pt x="3103" y="264"/>
                      <a:pt x="3052" y="264"/>
                    </a:cubicBezTo>
                    <a:cubicBezTo>
                      <a:pt x="2913" y="264"/>
                      <a:pt x="2779" y="287"/>
                      <a:pt x="2632" y="324"/>
                    </a:cubicBezTo>
                    <a:cubicBezTo>
                      <a:pt x="2181" y="424"/>
                      <a:pt x="1730" y="574"/>
                      <a:pt x="1354" y="875"/>
                    </a:cubicBezTo>
                    <a:cubicBezTo>
                      <a:pt x="978" y="1176"/>
                      <a:pt x="728" y="1652"/>
                      <a:pt x="778" y="2128"/>
                    </a:cubicBezTo>
                    <a:cubicBezTo>
                      <a:pt x="803" y="2178"/>
                      <a:pt x="803" y="2254"/>
                      <a:pt x="753" y="2329"/>
                    </a:cubicBezTo>
                    <a:cubicBezTo>
                      <a:pt x="728" y="2354"/>
                      <a:pt x="703" y="2354"/>
                      <a:pt x="677" y="2379"/>
                    </a:cubicBezTo>
                    <a:cubicBezTo>
                      <a:pt x="352" y="2554"/>
                      <a:pt x="176" y="2905"/>
                      <a:pt x="101" y="3281"/>
                    </a:cubicBezTo>
                    <a:cubicBezTo>
                      <a:pt x="1" y="3858"/>
                      <a:pt x="76" y="4459"/>
                      <a:pt x="352" y="4960"/>
                    </a:cubicBezTo>
                    <a:cubicBezTo>
                      <a:pt x="452" y="5136"/>
                      <a:pt x="552" y="5286"/>
                      <a:pt x="728" y="5411"/>
                    </a:cubicBezTo>
                    <a:cubicBezTo>
                      <a:pt x="828" y="5478"/>
                      <a:pt x="950" y="5523"/>
                      <a:pt x="1073" y="5523"/>
                    </a:cubicBezTo>
                    <a:cubicBezTo>
                      <a:pt x="1134" y="5523"/>
                      <a:pt x="1195" y="5512"/>
                      <a:pt x="1254" y="5487"/>
                    </a:cubicBezTo>
                    <a:cubicBezTo>
                      <a:pt x="1354" y="5712"/>
                      <a:pt x="1404" y="5938"/>
                      <a:pt x="1555" y="6113"/>
                    </a:cubicBezTo>
                    <a:cubicBezTo>
                      <a:pt x="1705" y="6314"/>
                      <a:pt x="1981" y="6414"/>
                      <a:pt x="2231" y="6439"/>
                    </a:cubicBezTo>
                    <a:cubicBezTo>
                      <a:pt x="2236" y="6440"/>
                      <a:pt x="2242" y="6440"/>
                      <a:pt x="2247" y="6440"/>
                    </a:cubicBezTo>
                    <a:cubicBezTo>
                      <a:pt x="2509" y="6440"/>
                      <a:pt x="3161" y="5863"/>
                      <a:pt x="3284" y="5863"/>
                    </a:cubicBezTo>
                    <a:cubicBezTo>
                      <a:pt x="3339" y="5863"/>
                      <a:pt x="3639" y="5997"/>
                      <a:pt x="3938" y="5997"/>
                    </a:cubicBezTo>
                    <a:cubicBezTo>
                      <a:pt x="4187" y="5997"/>
                      <a:pt x="4435" y="5904"/>
                      <a:pt x="4537" y="5562"/>
                    </a:cubicBezTo>
                    <a:cubicBezTo>
                      <a:pt x="4584" y="5420"/>
                      <a:pt x="4587" y="5234"/>
                      <a:pt x="4734" y="5234"/>
                    </a:cubicBezTo>
                    <a:cubicBezTo>
                      <a:pt x="4743" y="5234"/>
                      <a:pt x="4753" y="5235"/>
                      <a:pt x="4763" y="5236"/>
                    </a:cubicBezTo>
                    <a:cubicBezTo>
                      <a:pt x="4838" y="5236"/>
                      <a:pt x="4888" y="5286"/>
                      <a:pt x="4963" y="5311"/>
                    </a:cubicBezTo>
                    <a:cubicBezTo>
                      <a:pt x="5085" y="5372"/>
                      <a:pt x="5215" y="5405"/>
                      <a:pt x="5344" y="5405"/>
                    </a:cubicBezTo>
                    <a:cubicBezTo>
                      <a:pt x="5428" y="5405"/>
                      <a:pt x="5511" y="5391"/>
                      <a:pt x="5590" y="5361"/>
                    </a:cubicBezTo>
                    <a:cubicBezTo>
                      <a:pt x="5715" y="5336"/>
                      <a:pt x="5840" y="5261"/>
                      <a:pt x="5891" y="5136"/>
                    </a:cubicBezTo>
                    <a:cubicBezTo>
                      <a:pt x="5966" y="5036"/>
                      <a:pt x="5966" y="4885"/>
                      <a:pt x="5865" y="4785"/>
                    </a:cubicBezTo>
                    <a:lnTo>
                      <a:pt x="5865" y="4785"/>
                    </a:lnTo>
                    <a:cubicBezTo>
                      <a:pt x="5923" y="4816"/>
                      <a:pt x="5983" y="4830"/>
                      <a:pt x="6044" y="4830"/>
                    </a:cubicBezTo>
                    <a:cubicBezTo>
                      <a:pt x="6274" y="4830"/>
                      <a:pt x="6502" y="4627"/>
                      <a:pt x="6542" y="4409"/>
                    </a:cubicBezTo>
                    <a:cubicBezTo>
                      <a:pt x="6592" y="4259"/>
                      <a:pt x="6567" y="4083"/>
                      <a:pt x="6517" y="3933"/>
                    </a:cubicBezTo>
                    <a:cubicBezTo>
                      <a:pt x="6467" y="3807"/>
                      <a:pt x="6367" y="3707"/>
                      <a:pt x="6492" y="3607"/>
                    </a:cubicBezTo>
                    <a:cubicBezTo>
                      <a:pt x="6617" y="3557"/>
                      <a:pt x="6843" y="3557"/>
                      <a:pt x="6993" y="3532"/>
                    </a:cubicBezTo>
                    <a:cubicBezTo>
                      <a:pt x="7144" y="3507"/>
                      <a:pt x="7319" y="3457"/>
                      <a:pt x="7495" y="3432"/>
                    </a:cubicBezTo>
                    <a:cubicBezTo>
                      <a:pt x="7921" y="3331"/>
                      <a:pt x="8372" y="3156"/>
                      <a:pt x="8597" y="2780"/>
                    </a:cubicBezTo>
                    <a:cubicBezTo>
                      <a:pt x="8773" y="2479"/>
                      <a:pt x="8773" y="2103"/>
                      <a:pt x="8723" y="1752"/>
                    </a:cubicBezTo>
                    <a:cubicBezTo>
                      <a:pt x="8673" y="1527"/>
                      <a:pt x="8622" y="1301"/>
                      <a:pt x="8497" y="1151"/>
                    </a:cubicBezTo>
                    <a:cubicBezTo>
                      <a:pt x="8381" y="1016"/>
                      <a:pt x="8221" y="925"/>
                      <a:pt x="8061" y="925"/>
                    </a:cubicBezTo>
                    <a:cubicBezTo>
                      <a:pt x="8014" y="925"/>
                      <a:pt x="7967" y="933"/>
                      <a:pt x="7921" y="950"/>
                    </a:cubicBezTo>
                    <a:cubicBezTo>
                      <a:pt x="7667" y="558"/>
                      <a:pt x="7221" y="293"/>
                      <a:pt x="6741" y="293"/>
                    </a:cubicBezTo>
                    <a:cubicBezTo>
                      <a:pt x="6700" y="293"/>
                      <a:pt x="6659" y="295"/>
                      <a:pt x="6617" y="299"/>
                    </a:cubicBezTo>
                    <a:lnTo>
                      <a:pt x="6442" y="299"/>
                    </a:lnTo>
                    <a:cubicBezTo>
                      <a:pt x="6367" y="299"/>
                      <a:pt x="6317" y="274"/>
                      <a:pt x="6241" y="249"/>
                    </a:cubicBezTo>
                    <a:cubicBezTo>
                      <a:pt x="5820" y="82"/>
                      <a:pt x="5359" y="1"/>
                      <a:pt x="48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2"/>
              <p:cNvSpPr/>
              <p:nvPr/>
            </p:nvSpPr>
            <p:spPr>
              <a:xfrm>
                <a:off x="6271561" y="2196653"/>
                <a:ext cx="526314" cy="392531"/>
              </a:xfrm>
              <a:custGeom>
                <a:avLst/>
                <a:gdLst/>
                <a:ahLst/>
                <a:cxnLst/>
                <a:rect l="l" t="t" r="r" b="b"/>
                <a:pathLst>
                  <a:path w="8773" h="6543" fill="none" extrusionOk="0">
                    <a:moveTo>
                      <a:pt x="7495" y="3510"/>
                    </a:moveTo>
                    <a:cubicBezTo>
                      <a:pt x="7921" y="3409"/>
                      <a:pt x="8372" y="3234"/>
                      <a:pt x="8597" y="2858"/>
                    </a:cubicBezTo>
                    <a:cubicBezTo>
                      <a:pt x="8773" y="2557"/>
                      <a:pt x="8773" y="2181"/>
                      <a:pt x="8723" y="1830"/>
                    </a:cubicBezTo>
                    <a:cubicBezTo>
                      <a:pt x="8673" y="1605"/>
                      <a:pt x="8622" y="1379"/>
                      <a:pt x="8497" y="1229"/>
                    </a:cubicBezTo>
                    <a:cubicBezTo>
                      <a:pt x="8347" y="1053"/>
                      <a:pt x="8121" y="953"/>
                      <a:pt x="7921" y="1028"/>
                    </a:cubicBezTo>
                    <a:cubicBezTo>
                      <a:pt x="7645" y="602"/>
                      <a:pt x="7144" y="327"/>
                      <a:pt x="6617" y="377"/>
                    </a:cubicBezTo>
                    <a:cubicBezTo>
                      <a:pt x="6567" y="377"/>
                      <a:pt x="6492" y="377"/>
                      <a:pt x="6442" y="377"/>
                    </a:cubicBezTo>
                    <a:cubicBezTo>
                      <a:pt x="6367" y="377"/>
                      <a:pt x="6317" y="352"/>
                      <a:pt x="6241" y="327"/>
                    </a:cubicBezTo>
                    <a:cubicBezTo>
                      <a:pt x="5414" y="1"/>
                      <a:pt x="4437" y="1"/>
                      <a:pt x="3610" y="301"/>
                    </a:cubicBezTo>
                    <a:cubicBezTo>
                      <a:pt x="3535" y="327"/>
                      <a:pt x="3485" y="352"/>
                      <a:pt x="3434" y="377"/>
                    </a:cubicBezTo>
                    <a:cubicBezTo>
                      <a:pt x="3359" y="377"/>
                      <a:pt x="3284" y="352"/>
                      <a:pt x="3209" y="352"/>
                    </a:cubicBezTo>
                    <a:cubicBezTo>
                      <a:pt x="3008" y="327"/>
                      <a:pt x="2833" y="352"/>
                      <a:pt x="2632" y="402"/>
                    </a:cubicBezTo>
                    <a:cubicBezTo>
                      <a:pt x="2181" y="502"/>
                      <a:pt x="1730" y="652"/>
                      <a:pt x="1354" y="953"/>
                    </a:cubicBezTo>
                    <a:cubicBezTo>
                      <a:pt x="978" y="1254"/>
                      <a:pt x="728" y="1730"/>
                      <a:pt x="778" y="2206"/>
                    </a:cubicBezTo>
                    <a:cubicBezTo>
                      <a:pt x="803" y="2256"/>
                      <a:pt x="803" y="2332"/>
                      <a:pt x="753" y="2407"/>
                    </a:cubicBezTo>
                    <a:cubicBezTo>
                      <a:pt x="728" y="2432"/>
                      <a:pt x="703" y="2432"/>
                      <a:pt x="677" y="2457"/>
                    </a:cubicBezTo>
                    <a:cubicBezTo>
                      <a:pt x="352" y="2632"/>
                      <a:pt x="176" y="2983"/>
                      <a:pt x="101" y="3359"/>
                    </a:cubicBezTo>
                    <a:cubicBezTo>
                      <a:pt x="1" y="3936"/>
                      <a:pt x="76" y="4537"/>
                      <a:pt x="352" y="5038"/>
                    </a:cubicBezTo>
                    <a:cubicBezTo>
                      <a:pt x="452" y="5214"/>
                      <a:pt x="552" y="5364"/>
                      <a:pt x="728" y="5489"/>
                    </a:cubicBezTo>
                    <a:cubicBezTo>
                      <a:pt x="878" y="5590"/>
                      <a:pt x="1078" y="5640"/>
                      <a:pt x="1254" y="5565"/>
                    </a:cubicBezTo>
                    <a:cubicBezTo>
                      <a:pt x="1354" y="5790"/>
                      <a:pt x="1404" y="6016"/>
                      <a:pt x="1555" y="6191"/>
                    </a:cubicBezTo>
                    <a:cubicBezTo>
                      <a:pt x="1705" y="6392"/>
                      <a:pt x="1981" y="6492"/>
                      <a:pt x="2231" y="6517"/>
                    </a:cubicBezTo>
                    <a:cubicBezTo>
                      <a:pt x="2482" y="6542"/>
                      <a:pt x="3159" y="5941"/>
                      <a:pt x="3284" y="5941"/>
                    </a:cubicBezTo>
                    <a:cubicBezTo>
                      <a:pt x="3384" y="5941"/>
                      <a:pt x="4312" y="6392"/>
                      <a:pt x="4537" y="5640"/>
                    </a:cubicBezTo>
                    <a:cubicBezTo>
                      <a:pt x="4587" y="5489"/>
                      <a:pt x="4587" y="5289"/>
                      <a:pt x="4763" y="5314"/>
                    </a:cubicBezTo>
                    <a:cubicBezTo>
                      <a:pt x="4838" y="5314"/>
                      <a:pt x="4888" y="5364"/>
                      <a:pt x="4963" y="5389"/>
                    </a:cubicBezTo>
                    <a:cubicBezTo>
                      <a:pt x="5164" y="5489"/>
                      <a:pt x="5389" y="5515"/>
                      <a:pt x="5590" y="5439"/>
                    </a:cubicBezTo>
                    <a:cubicBezTo>
                      <a:pt x="5715" y="5414"/>
                      <a:pt x="5840" y="5339"/>
                      <a:pt x="5891" y="5214"/>
                    </a:cubicBezTo>
                    <a:cubicBezTo>
                      <a:pt x="5966" y="5114"/>
                      <a:pt x="5966" y="4963"/>
                      <a:pt x="5865" y="4863"/>
                    </a:cubicBezTo>
                    <a:cubicBezTo>
                      <a:pt x="6141" y="5013"/>
                      <a:pt x="6492" y="4763"/>
                      <a:pt x="6542" y="4487"/>
                    </a:cubicBezTo>
                    <a:cubicBezTo>
                      <a:pt x="6592" y="4337"/>
                      <a:pt x="6567" y="4161"/>
                      <a:pt x="6517" y="4011"/>
                    </a:cubicBezTo>
                    <a:cubicBezTo>
                      <a:pt x="6467" y="3885"/>
                      <a:pt x="6367" y="3785"/>
                      <a:pt x="6492" y="3685"/>
                    </a:cubicBezTo>
                    <a:cubicBezTo>
                      <a:pt x="6617" y="3635"/>
                      <a:pt x="6843" y="3635"/>
                      <a:pt x="6993" y="3610"/>
                    </a:cubicBezTo>
                    <a:cubicBezTo>
                      <a:pt x="7144" y="3585"/>
                      <a:pt x="7319" y="3535"/>
                      <a:pt x="7495" y="3510"/>
                    </a:cubicBezTo>
                    <a:close/>
                  </a:path>
                </a:pathLst>
              </a:custGeom>
              <a:noFill/>
              <a:ln w="952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2"/>
              <p:cNvSpPr/>
              <p:nvPr/>
            </p:nvSpPr>
            <p:spPr>
              <a:xfrm>
                <a:off x="6677534" y="2258326"/>
                <a:ext cx="70731" cy="51174"/>
              </a:xfrm>
              <a:custGeom>
                <a:avLst/>
                <a:gdLst/>
                <a:ahLst/>
                <a:cxnLst/>
                <a:rect l="l" t="t" r="r" b="b"/>
                <a:pathLst>
                  <a:path w="1179" h="853" fill="none" extrusionOk="0">
                    <a:moveTo>
                      <a:pt x="1154" y="0"/>
                    </a:moveTo>
                    <a:cubicBezTo>
                      <a:pt x="1154" y="0"/>
                      <a:pt x="1179" y="852"/>
                      <a:pt x="1" y="852"/>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2"/>
              <p:cNvSpPr/>
              <p:nvPr/>
            </p:nvSpPr>
            <p:spPr>
              <a:xfrm>
                <a:off x="6588864" y="2205712"/>
                <a:ext cx="40615" cy="60172"/>
              </a:xfrm>
              <a:custGeom>
                <a:avLst/>
                <a:gdLst/>
                <a:ahLst/>
                <a:cxnLst/>
                <a:rect l="l" t="t" r="r" b="b"/>
                <a:pathLst>
                  <a:path w="677" h="1003" fill="none" extrusionOk="0">
                    <a:moveTo>
                      <a:pt x="326" y="0"/>
                    </a:moveTo>
                    <a:cubicBezTo>
                      <a:pt x="326" y="0"/>
                      <a:pt x="0" y="652"/>
                      <a:pt x="677" y="1003"/>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2"/>
              <p:cNvSpPr/>
              <p:nvPr/>
            </p:nvSpPr>
            <p:spPr>
              <a:xfrm>
                <a:off x="6527192" y="2309440"/>
                <a:ext cx="133903" cy="108286"/>
              </a:xfrm>
              <a:custGeom>
                <a:avLst/>
                <a:gdLst/>
                <a:ahLst/>
                <a:cxnLst/>
                <a:rect l="l" t="t" r="r" b="b"/>
                <a:pathLst>
                  <a:path w="2232" h="1805" fill="none" extrusionOk="0">
                    <a:moveTo>
                      <a:pt x="2231" y="1805"/>
                    </a:moveTo>
                    <a:cubicBezTo>
                      <a:pt x="2231" y="1805"/>
                      <a:pt x="677" y="1579"/>
                      <a:pt x="0" y="0"/>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2"/>
              <p:cNvSpPr/>
              <p:nvPr/>
            </p:nvSpPr>
            <p:spPr>
              <a:xfrm>
                <a:off x="6579805" y="2300441"/>
                <a:ext cx="42175" cy="79730"/>
              </a:xfrm>
              <a:custGeom>
                <a:avLst/>
                <a:gdLst/>
                <a:ahLst/>
                <a:cxnLst/>
                <a:rect l="l" t="t" r="r" b="b"/>
                <a:pathLst>
                  <a:path w="703" h="1329" fill="none" extrusionOk="0">
                    <a:moveTo>
                      <a:pt x="402" y="0"/>
                    </a:moveTo>
                    <a:cubicBezTo>
                      <a:pt x="402" y="0"/>
                      <a:pt x="702" y="1153"/>
                      <a:pt x="1" y="1328"/>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2"/>
              <p:cNvSpPr/>
              <p:nvPr/>
            </p:nvSpPr>
            <p:spPr>
              <a:xfrm>
                <a:off x="6405406" y="2219211"/>
                <a:ext cx="72231" cy="108346"/>
              </a:xfrm>
              <a:custGeom>
                <a:avLst/>
                <a:gdLst/>
                <a:ahLst/>
                <a:cxnLst/>
                <a:rect l="l" t="t" r="r" b="b"/>
                <a:pathLst>
                  <a:path w="1204" h="1806" fill="none" extrusionOk="0">
                    <a:moveTo>
                      <a:pt x="1203" y="1"/>
                    </a:moveTo>
                    <a:cubicBezTo>
                      <a:pt x="1203" y="1"/>
                      <a:pt x="0" y="928"/>
                      <a:pt x="627" y="1805"/>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2"/>
              <p:cNvSpPr/>
              <p:nvPr/>
            </p:nvSpPr>
            <p:spPr>
              <a:xfrm>
                <a:off x="6324175" y="2324499"/>
                <a:ext cx="48174" cy="39115"/>
              </a:xfrm>
              <a:custGeom>
                <a:avLst/>
                <a:gdLst/>
                <a:ahLst/>
                <a:cxnLst/>
                <a:rect l="l" t="t" r="r" b="b"/>
                <a:pathLst>
                  <a:path w="803" h="652" fill="none" extrusionOk="0">
                    <a:moveTo>
                      <a:pt x="1" y="251"/>
                    </a:moveTo>
                    <a:cubicBezTo>
                      <a:pt x="1" y="251"/>
                      <a:pt x="703" y="0"/>
                      <a:pt x="803" y="652"/>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2"/>
              <p:cNvSpPr/>
              <p:nvPr/>
            </p:nvSpPr>
            <p:spPr>
              <a:xfrm>
                <a:off x="6346732" y="2380112"/>
                <a:ext cx="139903" cy="150401"/>
              </a:xfrm>
              <a:custGeom>
                <a:avLst/>
                <a:gdLst/>
                <a:ahLst/>
                <a:cxnLst/>
                <a:rect l="l" t="t" r="r" b="b"/>
                <a:pathLst>
                  <a:path w="2332" h="2507" fill="none" extrusionOk="0">
                    <a:moveTo>
                      <a:pt x="1" y="2507"/>
                    </a:moveTo>
                    <a:cubicBezTo>
                      <a:pt x="126" y="2482"/>
                      <a:pt x="2332" y="1730"/>
                      <a:pt x="2031" y="0"/>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2"/>
              <p:cNvSpPr/>
              <p:nvPr/>
            </p:nvSpPr>
            <p:spPr>
              <a:xfrm>
                <a:off x="6369290" y="2410169"/>
                <a:ext cx="48174" cy="82790"/>
              </a:xfrm>
              <a:custGeom>
                <a:avLst/>
                <a:gdLst/>
                <a:ahLst/>
                <a:cxnLst/>
                <a:rect l="l" t="t" r="r" b="b"/>
                <a:pathLst>
                  <a:path w="803" h="1380" fill="none" extrusionOk="0">
                    <a:moveTo>
                      <a:pt x="427" y="1"/>
                    </a:moveTo>
                    <a:cubicBezTo>
                      <a:pt x="427" y="1"/>
                      <a:pt x="1" y="853"/>
                      <a:pt x="803" y="1379"/>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2"/>
              <p:cNvSpPr/>
              <p:nvPr/>
            </p:nvSpPr>
            <p:spPr>
              <a:xfrm>
                <a:off x="6279120" y="2429726"/>
                <a:ext cx="49674" cy="28616"/>
              </a:xfrm>
              <a:custGeom>
                <a:avLst/>
                <a:gdLst/>
                <a:ahLst/>
                <a:cxnLst/>
                <a:rect l="l" t="t" r="r" b="b"/>
                <a:pathLst>
                  <a:path w="828" h="477" fill="none" extrusionOk="0">
                    <a:moveTo>
                      <a:pt x="827" y="0"/>
                    </a:moveTo>
                    <a:cubicBezTo>
                      <a:pt x="827" y="0"/>
                      <a:pt x="727" y="477"/>
                      <a:pt x="0" y="477"/>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2"/>
              <p:cNvSpPr/>
              <p:nvPr/>
            </p:nvSpPr>
            <p:spPr>
              <a:xfrm>
                <a:off x="6518193" y="2435726"/>
                <a:ext cx="34616" cy="76730"/>
              </a:xfrm>
              <a:custGeom>
                <a:avLst/>
                <a:gdLst/>
                <a:ahLst/>
                <a:cxnLst/>
                <a:rect l="l" t="t" r="r" b="b"/>
                <a:pathLst>
                  <a:path w="577" h="1279" fill="none" extrusionOk="0">
                    <a:moveTo>
                      <a:pt x="577" y="1279"/>
                    </a:moveTo>
                    <a:cubicBezTo>
                      <a:pt x="577" y="1279"/>
                      <a:pt x="0" y="903"/>
                      <a:pt x="75" y="1"/>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2"/>
              <p:cNvSpPr/>
              <p:nvPr/>
            </p:nvSpPr>
            <p:spPr>
              <a:xfrm>
                <a:off x="6677534" y="2363554"/>
                <a:ext cx="70731" cy="39175"/>
              </a:xfrm>
              <a:custGeom>
                <a:avLst/>
                <a:gdLst/>
                <a:ahLst/>
                <a:cxnLst/>
                <a:rect l="l" t="t" r="r" b="b"/>
                <a:pathLst>
                  <a:path w="1179" h="653" fill="none" extrusionOk="0">
                    <a:moveTo>
                      <a:pt x="1179" y="577"/>
                    </a:moveTo>
                    <a:cubicBezTo>
                      <a:pt x="1179" y="577"/>
                      <a:pt x="126" y="652"/>
                      <a:pt x="1" y="1"/>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2"/>
              <p:cNvSpPr/>
              <p:nvPr/>
            </p:nvSpPr>
            <p:spPr>
              <a:xfrm>
                <a:off x="6455020" y="2210212"/>
                <a:ext cx="85789" cy="48174"/>
              </a:xfrm>
              <a:custGeom>
                <a:avLst/>
                <a:gdLst/>
                <a:ahLst/>
                <a:cxnLst/>
                <a:rect l="l" t="t" r="r" b="b"/>
                <a:pathLst>
                  <a:path w="1430" h="803" fill="none" extrusionOk="0">
                    <a:moveTo>
                      <a:pt x="0" y="502"/>
                    </a:moveTo>
                    <a:cubicBezTo>
                      <a:pt x="126" y="527"/>
                      <a:pt x="1053" y="0"/>
                      <a:pt x="1429" y="802"/>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2"/>
              <p:cNvSpPr/>
              <p:nvPr/>
            </p:nvSpPr>
            <p:spPr>
              <a:xfrm>
                <a:off x="6151275" y="2095925"/>
                <a:ext cx="857113" cy="951841"/>
              </a:xfrm>
              <a:custGeom>
                <a:avLst/>
                <a:gdLst/>
                <a:ahLst/>
                <a:cxnLst/>
                <a:rect l="l" t="t" r="r" b="b"/>
                <a:pathLst>
                  <a:path w="14287" h="15866" fill="none" extrusionOk="0">
                    <a:moveTo>
                      <a:pt x="13033" y="12331"/>
                    </a:moveTo>
                    <a:cubicBezTo>
                      <a:pt x="13033" y="12331"/>
                      <a:pt x="13459" y="12983"/>
                      <a:pt x="12683" y="13284"/>
                    </a:cubicBezTo>
                    <a:cubicBezTo>
                      <a:pt x="12532" y="13459"/>
                      <a:pt x="12482" y="13735"/>
                      <a:pt x="12582" y="13935"/>
                    </a:cubicBezTo>
                    <a:cubicBezTo>
                      <a:pt x="12632" y="14036"/>
                      <a:pt x="12657" y="14161"/>
                      <a:pt x="12657" y="14261"/>
                    </a:cubicBezTo>
                    <a:lnTo>
                      <a:pt x="12657" y="14261"/>
                    </a:lnTo>
                    <a:cubicBezTo>
                      <a:pt x="12657" y="14637"/>
                      <a:pt x="12231" y="14863"/>
                      <a:pt x="11906" y="14687"/>
                    </a:cubicBezTo>
                    <a:lnTo>
                      <a:pt x="9700" y="13509"/>
                    </a:lnTo>
                    <a:lnTo>
                      <a:pt x="9800" y="15865"/>
                    </a:lnTo>
                    <a:lnTo>
                      <a:pt x="3535" y="15840"/>
                    </a:lnTo>
                    <a:lnTo>
                      <a:pt x="3434" y="11329"/>
                    </a:lnTo>
                    <a:cubicBezTo>
                      <a:pt x="3434" y="11329"/>
                      <a:pt x="2783" y="10677"/>
                      <a:pt x="2106" y="9950"/>
                    </a:cubicBezTo>
                    <a:cubicBezTo>
                      <a:pt x="276" y="8046"/>
                      <a:pt x="1" y="5063"/>
                      <a:pt x="1429" y="2858"/>
                    </a:cubicBezTo>
                    <a:cubicBezTo>
                      <a:pt x="2758" y="828"/>
                      <a:pt x="5790" y="1"/>
                      <a:pt x="8071" y="402"/>
                    </a:cubicBezTo>
                    <a:cubicBezTo>
                      <a:pt x="9449" y="627"/>
                      <a:pt x="10753" y="1354"/>
                      <a:pt x="11655" y="2432"/>
                    </a:cubicBezTo>
                    <a:cubicBezTo>
                      <a:pt x="12733" y="3735"/>
                      <a:pt x="12958" y="5439"/>
                      <a:pt x="12958" y="7043"/>
                    </a:cubicBezTo>
                    <a:lnTo>
                      <a:pt x="12733" y="7795"/>
                    </a:lnTo>
                    <a:lnTo>
                      <a:pt x="14287" y="10878"/>
                    </a:lnTo>
                    <a:lnTo>
                      <a:pt x="12958" y="11304"/>
                    </a:lnTo>
                    <a:cubicBezTo>
                      <a:pt x="12958" y="11304"/>
                      <a:pt x="13585" y="11805"/>
                      <a:pt x="13033" y="12331"/>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2"/>
              <p:cNvSpPr/>
              <p:nvPr/>
            </p:nvSpPr>
            <p:spPr>
              <a:xfrm>
                <a:off x="6606862" y="2709414"/>
                <a:ext cx="126404" cy="197015"/>
              </a:xfrm>
              <a:custGeom>
                <a:avLst/>
                <a:gdLst/>
                <a:ahLst/>
                <a:cxnLst/>
                <a:rect l="l" t="t" r="r" b="b"/>
                <a:pathLst>
                  <a:path w="2107" h="3284" fill="none" extrusionOk="0">
                    <a:moveTo>
                      <a:pt x="1" y="0"/>
                    </a:moveTo>
                    <a:lnTo>
                      <a:pt x="1" y="2130"/>
                    </a:lnTo>
                    <a:lnTo>
                      <a:pt x="2106" y="3283"/>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52679"/>
      </p:ext>
    </p:extLst>
  </p:cSld>
  <p:clrMapOvr>
    <a:masterClrMapping/>
  </p:clrMapOvr>
</p:sld>
</file>

<file path=ppt/theme/theme1.xml><?xml version="1.0" encoding="utf-8"?>
<a:theme xmlns:a="http://schemas.openxmlformats.org/drawingml/2006/main" name="Computer Science Proposal by Slidesgo">
  <a:themeElements>
    <a:clrScheme name="Simple Light">
      <a:dk1>
        <a:srgbClr val="FFFFFF"/>
      </a:dk1>
      <a:lt1>
        <a:srgbClr val="0F3570"/>
      </a:lt1>
      <a:dk2>
        <a:srgbClr val="00F4AD"/>
      </a:dk2>
      <a:lt2>
        <a:srgbClr val="0F3570"/>
      </a:lt2>
      <a:accent1>
        <a:srgbClr val="285293"/>
      </a:accent1>
      <a:accent2>
        <a:srgbClr val="9FC5E8"/>
      </a:accent2>
      <a:accent3>
        <a:srgbClr val="434343"/>
      </a:accent3>
      <a:accent4>
        <a:srgbClr val="00F4AD"/>
      </a:accent4>
      <a:accent5>
        <a:srgbClr val="28529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TotalTime>
  <Words>721</Words>
  <Application>Microsoft Office PowerPoint</Application>
  <PresentationFormat>On-screen Show (16:9)</PresentationFormat>
  <Paragraphs>81</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Bebas Neue</vt:lpstr>
      <vt:lpstr>Consolas</vt:lpstr>
      <vt:lpstr>Times New Roman</vt:lpstr>
      <vt:lpstr>Arial</vt:lpstr>
      <vt:lpstr>Calibri</vt:lpstr>
      <vt:lpstr>Roboto</vt:lpstr>
      <vt:lpstr>Computer Science Proposal by Slidesgo</vt:lpstr>
      <vt:lpstr>TÌM HIỂU VỀ REACT</vt:lpstr>
      <vt:lpstr>Our team</vt:lpstr>
      <vt:lpstr>MỘT SỐ TÀI LIỆU THAM KHẢO</vt:lpstr>
      <vt:lpstr>React là gì</vt:lpstr>
      <vt:lpstr>MỘT SỐ KHÁI NIỆM TRONG REACT</vt:lpstr>
      <vt:lpstr>SƠ DỒ TƯ DUY</vt:lpstr>
      <vt:lpstr>CÁC QUÁ TRÌNH TẠO CHƯƠNG TRÌNH REACT</vt:lpstr>
      <vt:lpstr>CÀI ĐẶT CHƯƠNG TRÌNH “HELLO WORLD”</vt:lpstr>
      <vt:lpstr>Nghiên cứu cách hiện thực các ví dụ theo hướng dẫn có sẵn</vt:lpstr>
      <vt:lpstr>Gọi file screen.jsx</vt:lpstr>
      <vt:lpstr>ÁP DỤNG VÀO TÌNH HUỐNG ỨNG DỤNG THỰC TẾ</vt:lpstr>
      <vt:lpstr>QUÁ TRÌNH XÂY DỰNG ỨNG DỤNG CÓ THỂ HIỆN CÁC BƯỚ CƠ BẢN TRONG QUY TRÌNH PHÁT TRIỂN PHẦN MỀM</vt:lpstr>
      <vt:lpstr>DFD (Data flow diagram)</vt:lpstr>
      <vt:lpstr>DFD (Data flow diagram)</vt:lpstr>
      <vt:lpstr>ERD (Entity relationship diagram)</vt:lpstr>
      <vt:lpstr>PDM (Physical Data Model)</vt:lpstr>
      <vt:lpstr>HỆ THỐNG CHỨC NĂNG MODULE QUẢN LÝ CỬA HÀNG</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VỀ REACT</dc:title>
  <cp:lastModifiedBy>HUYNH MAN DAT</cp:lastModifiedBy>
  <cp:revision>39</cp:revision>
  <dcterms:modified xsi:type="dcterms:W3CDTF">2021-09-17T13:36:45Z</dcterms:modified>
</cp:coreProperties>
</file>